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0"/>
  </p:notesMasterIdLst>
  <p:sldIdLst>
    <p:sldId id="256" r:id="rId2"/>
    <p:sldId id="310" r:id="rId3"/>
    <p:sldId id="312" r:id="rId4"/>
    <p:sldId id="258" r:id="rId5"/>
    <p:sldId id="314" r:id="rId6"/>
    <p:sldId id="313" r:id="rId7"/>
    <p:sldId id="319" r:id="rId8"/>
    <p:sldId id="318" r:id="rId9"/>
    <p:sldId id="320" r:id="rId10"/>
    <p:sldId id="321" r:id="rId11"/>
    <p:sldId id="322" r:id="rId12"/>
    <p:sldId id="323" r:id="rId13"/>
    <p:sldId id="324" r:id="rId14"/>
    <p:sldId id="325" r:id="rId15"/>
    <p:sldId id="326" r:id="rId16"/>
    <p:sldId id="327" r:id="rId17"/>
    <p:sldId id="328" r:id="rId18"/>
    <p:sldId id="329" r:id="rId19"/>
  </p:sldIdLst>
  <p:sldSz cx="9144000" cy="5143500" type="screen16x9"/>
  <p:notesSz cx="6858000" cy="9144000"/>
  <p:embeddedFontLst>
    <p:embeddedFont>
      <p:font typeface="Tahoma" pitchFamily="34" charset="0"/>
      <p:regular r:id="rId21"/>
      <p:bold r:id="rId22"/>
    </p:embeddedFont>
    <p:embeddedFont>
      <p:font typeface="Bahnschrift Light" pitchFamily="34" charset="0"/>
      <p:regular r:id="rId23"/>
    </p:embeddedFont>
    <p:embeddedFont>
      <p:font typeface="Bebas Neue" charset="0"/>
      <p:regular r:id="rId24"/>
    </p:embeddedFont>
    <p:embeddedFont>
      <p:font typeface="Titillium Web" charset="0"/>
      <p:regular r:id="rId25"/>
      <p:bold r:id="rId26"/>
      <p:italic r:id="rId27"/>
      <p:boldItalic r:id="rId28"/>
    </p:embeddedFont>
    <p:embeddedFont>
      <p:font typeface="Arial Black" pitchFamily="34" charset="0"/>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128A9B9-A3A5-4CE6-B5FD-D27E3F08BB00}">
  <a:tblStyle styleId="{B128A9B9-A3A5-4CE6-B5FD-D27E3F08BB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4660"/>
  </p:normalViewPr>
  <p:slideViewPr>
    <p:cSldViewPr>
      <p:cViewPr>
        <p:scale>
          <a:sx n="99" d="100"/>
          <a:sy n="99" d="100"/>
        </p:scale>
        <p:origin x="-528"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75495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1" name="Google Shape;28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g12ce753fdbc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7" name="Google Shape;3447;g12ce753fdbc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5"/>
        <p:cNvGrpSpPr/>
        <p:nvPr/>
      </p:nvGrpSpPr>
      <p:grpSpPr>
        <a:xfrm>
          <a:off x="0" y="0"/>
          <a:ext cx="0" cy="0"/>
          <a:chOff x="0" y="0"/>
          <a:chExt cx="0" cy="0"/>
        </a:xfrm>
      </p:grpSpPr>
      <p:sp>
        <p:nvSpPr>
          <p:cNvPr id="2956" name="Google Shape;2956;g12bf48a4501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7" name="Google Shape;2957;g12bf48a450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g12ce753fdbc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7" name="Google Shape;3447;g12ce753fdbc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5"/>
        <p:cNvGrpSpPr/>
        <p:nvPr/>
      </p:nvGrpSpPr>
      <p:grpSpPr>
        <a:xfrm>
          <a:off x="0" y="0"/>
          <a:ext cx="0" cy="0"/>
          <a:chOff x="0" y="0"/>
          <a:chExt cx="0" cy="0"/>
        </a:xfrm>
      </p:grpSpPr>
      <p:sp>
        <p:nvSpPr>
          <p:cNvPr id="2956" name="Google Shape;2956;g12bf48a4501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7" name="Google Shape;2957;g12bf48a450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g12ce753fdbc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7" name="Google Shape;3447;g12ce753fdbc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5"/>
        <p:cNvGrpSpPr/>
        <p:nvPr/>
      </p:nvGrpSpPr>
      <p:grpSpPr>
        <a:xfrm>
          <a:off x="0" y="0"/>
          <a:ext cx="0" cy="0"/>
          <a:chOff x="0" y="0"/>
          <a:chExt cx="0" cy="0"/>
        </a:xfrm>
      </p:grpSpPr>
      <p:sp>
        <p:nvSpPr>
          <p:cNvPr id="2956" name="Google Shape;2956;g12bf48a4501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7" name="Google Shape;2957;g12bf48a450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g12ce753fdbc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7" name="Google Shape;3447;g12ce753fdbc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g12ce753fdbc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7" name="Google Shape;3447;g12ce753fdbc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3"/>
        <p:cNvGrpSpPr/>
        <p:nvPr/>
      </p:nvGrpSpPr>
      <p:grpSpPr>
        <a:xfrm>
          <a:off x="0" y="0"/>
          <a:ext cx="0" cy="0"/>
          <a:chOff x="0" y="0"/>
          <a:chExt cx="0" cy="0"/>
        </a:xfrm>
      </p:grpSpPr>
      <p:sp>
        <p:nvSpPr>
          <p:cNvPr id="3344" name="Google Shape;3344;g12f310bab05_0_1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5" name="Google Shape;3345;g12f310bab05_0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3"/>
        <p:cNvGrpSpPr/>
        <p:nvPr/>
      </p:nvGrpSpPr>
      <p:grpSpPr>
        <a:xfrm>
          <a:off x="0" y="0"/>
          <a:ext cx="0" cy="0"/>
          <a:chOff x="0" y="0"/>
          <a:chExt cx="0" cy="0"/>
        </a:xfrm>
      </p:grpSpPr>
      <p:sp>
        <p:nvSpPr>
          <p:cNvPr id="3064" name="Google Shape;3064;g130a207d768_0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5" name="Google Shape;3065;g130a207d768_0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7"/>
        <p:cNvGrpSpPr/>
        <p:nvPr/>
      </p:nvGrpSpPr>
      <p:grpSpPr>
        <a:xfrm>
          <a:off x="0" y="0"/>
          <a:ext cx="0" cy="0"/>
          <a:chOff x="0" y="0"/>
          <a:chExt cx="0" cy="0"/>
        </a:xfrm>
      </p:grpSpPr>
      <p:sp>
        <p:nvSpPr>
          <p:cNvPr id="3028" name="Google Shape;3028;g12ce753fdbc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9" name="Google Shape;3029;g12ce753fdbc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Google Shape;2868;g12bf48a4501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9" name="Google Shape;2869;g12bf48a4501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5"/>
        <p:cNvGrpSpPr/>
        <p:nvPr/>
      </p:nvGrpSpPr>
      <p:grpSpPr>
        <a:xfrm>
          <a:off x="0" y="0"/>
          <a:ext cx="0" cy="0"/>
          <a:chOff x="0" y="0"/>
          <a:chExt cx="0" cy="0"/>
        </a:xfrm>
      </p:grpSpPr>
      <p:sp>
        <p:nvSpPr>
          <p:cNvPr id="2956" name="Google Shape;2956;g12bf48a4501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7" name="Google Shape;2957;g12bf48a450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g12ce753fdbc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7" name="Google Shape;3447;g12ce753fdbc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5"/>
        <p:cNvGrpSpPr/>
        <p:nvPr/>
      </p:nvGrpSpPr>
      <p:grpSpPr>
        <a:xfrm>
          <a:off x="0" y="0"/>
          <a:ext cx="0" cy="0"/>
          <a:chOff x="0" y="0"/>
          <a:chExt cx="0" cy="0"/>
        </a:xfrm>
      </p:grpSpPr>
      <p:sp>
        <p:nvSpPr>
          <p:cNvPr id="2956" name="Google Shape;2956;g12bf48a4501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7" name="Google Shape;2957;g12bf48a450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g12ce753fdbc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7" name="Google Shape;3447;g12ce753fdbc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5"/>
        <p:cNvGrpSpPr/>
        <p:nvPr/>
      </p:nvGrpSpPr>
      <p:grpSpPr>
        <a:xfrm>
          <a:off x="0" y="0"/>
          <a:ext cx="0" cy="0"/>
          <a:chOff x="0" y="0"/>
          <a:chExt cx="0" cy="0"/>
        </a:xfrm>
      </p:grpSpPr>
      <p:sp>
        <p:nvSpPr>
          <p:cNvPr id="2956" name="Google Shape;2956;g12bf48a4501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7" name="Google Shape;2957;g12bf48a450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00" y="-2100"/>
            <a:ext cx="9144129" cy="5149800"/>
            <a:chOff x="-100" y="-2100"/>
            <a:chExt cx="9144129" cy="5149800"/>
          </a:xfrm>
        </p:grpSpPr>
        <p:cxnSp>
          <p:nvCxnSpPr>
            <p:cNvPr id="11" name="Google Shape;11;p2"/>
            <p:cNvCxnSpPr/>
            <p:nvPr/>
          </p:nvCxnSpPr>
          <p:spPr>
            <a:xfrm>
              <a:off x="35295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609193"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86543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112168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a:off x="137792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163416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2"/>
            <p:cNvCxnSpPr/>
            <p:nvPr/>
          </p:nvCxnSpPr>
          <p:spPr>
            <a:xfrm>
              <a:off x="189041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2"/>
            <p:cNvCxnSpPr/>
            <p:nvPr/>
          </p:nvCxnSpPr>
          <p:spPr>
            <a:xfrm>
              <a:off x="214665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2"/>
            <p:cNvCxnSpPr/>
            <p:nvPr/>
          </p:nvCxnSpPr>
          <p:spPr>
            <a:xfrm>
              <a:off x="240289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0;p2"/>
            <p:cNvCxnSpPr/>
            <p:nvPr/>
          </p:nvCxnSpPr>
          <p:spPr>
            <a:xfrm>
              <a:off x="265914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1" name="Google Shape;21;p2"/>
            <p:cNvCxnSpPr/>
            <p:nvPr/>
          </p:nvCxnSpPr>
          <p:spPr>
            <a:xfrm>
              <a:off x="291538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2"/>
            <p:cNvCxnSpPr/>
            <p:nvPr/>
          </p:nvCxnSpPr>
          <p:spPr>
            <a:xfrm>
              <a:off x="317162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2"/>
            <p:cNvCxnSpPr/>
            <p:nvPr/>
          </p:nvCxnSpPr>
          <p:spPr>
            <a:xfrm>
              <a:off x="342787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24;p2"/>
            <p:cNvCxnSpPr/>
            <p:nvPr/>
          </p:nvCxnSpPr>
          <p:spPr>
            <a:xfrm>
              <a:off x="368411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25;p2"/>
            <p:cNvCxnSpPr/>
            <p:nvPr/>
          </p:nvCxnSpPr>
          <p:spPr>
            <a:xfrm>
              <a:off x="394035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2"/>
            <p:cNvCxnSpPr/>
            <p:nvPr/>
          </p:nvCxnSpPr>
          <p:spPr>
            <a:xfrm>
              <a:off x="419660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2"/>
            <p:cNvCxnSpPr/>
            <p:nvPr/>
          </p:nvCxnSpPr>
          <p:spPr>
            <a:xfrm>
              <a:off x="445284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28;p2"/>
            <p:cNvCxnSpPr/>
            <p:nvPr/>
          </p:nvCxnSpPr>
          <p:spPr>
            <a:xfrm>
              <a:off x="470908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29;p2"/>
            <p:cNvCxnSpPr/>
            <p:nvPr/>
          </p:nvCxnSpPr>
          <p:spPr>
            <a:xfrm>
              <a:off x="496533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2"/>
            <p:cNvCxnSpPr/>
            <p:nvPr/>
          </p:nvCxnSpPr>
          <p:spPr>
            <a:xfrm>
              <a:off x="5221574"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2"/>
            <p:cNvCxnSpPr/>
            <p:nvPr/>
          </p:nvCxnSpPr>
          <p:spPr>
            <a:xfrm>
              <a:off x="547781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32;p2"/>
            <p:cNvCxnSpPr/>
            <p:nvPr/>
          </p:nvCxnSpPr>
          <p:spPr>
            <a:xfrm>
              <a:off x="573406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2"/>
            <p:cNvCxnSpPr/>
            <p:nvPr/>
          </p:nvCxnSpPr>
          <p:spPr>
            <a:xfrm>
              <a:off x="599030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2"/>
            <p:cNvCxnSpPr/>
            <p:nvPr/>
          </p:nvCxnSpPr>
          <p:spPr>
            <a:xfrm>
              <a:off x="624654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2"/>
            <p:cNvCxnSpPr/>
            <p:nvPr/>
          </p:nvCxnSpPr>
          <p:spPr>
            <a:xfrm>
              <a:off x="650279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36" name="Google Shape;36;p2"/>
            <p:cNvCxnSpPr/>
            <p:nvPr/>
          </p:nvCxnSpPr>
          <p:spPr>
            <a:xfrm>
              <a:off x="6759035"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2"/>
            <p:cNvCxnSpPr/>
            <p:nvPr/>
          </p:nvCxnSpPr>
          <p:spPr>
            <a:xfrm>
              <a:off x="701527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38" name="Google Shape;38;p2"/>
            <p:cNvCxnSpPr/>
            <p:nvPr/>
          </p:nvCxnSpPr>
          <p:spPr>
            <a:xfrm>
              <a:off x="727152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2"/>
            <p:cNvCxnSpPr/>
            <p:nvPr/>
          </p:nvCxnSpPr>
          <p:spPr>
            <a:xfrm>
              <a:off x="752776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2"/>
            <p:cNvCxnSpPr/>
            <p:nvPr/>
          </p:nvCxnSpPr>
          <p:spPr>
            <a:xfrm>
              <a:off x="778400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2"/>
            <p:cNvCxnSpPr/>
            <p:nvPr/>
          </p:nvCxnSpPr>
          <p:spPr>
            <a:xfrm>
              <a:off x="804025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2"/>
            <p:cNvCxnSpPr/>
            <p:nvPr/>
          </p:nvCxnSpPr>
          <p:spPr>
            <a:xfrm>
              <a:off x="829649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43;p2"/>
            <p:cNvCxnSpPr/>
            <p:nvPr/>
          </p:nvCxnSpPr>
          <p:spPr>
            <a:xfrm>
              <a:off x="855273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2"/>
            <p:cNvCxnSpPr/>
            <p:nvPr/>
          </p:nvCxnSpPr>
          <p:spPr>
            <a:xfrm>
              <a:off x="8808982"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2"/>
            <p:cNvCxnSpPr/>
            <p:nvPr/>
          </p:nvCxnSpPr>
          <p:spPr>
            <a:xfrm>
              <a:off x="906522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46;p2"/>
            <p:cNvCxnSpPr/>
            <p:nvPr/>
          </p:nvCxnSpPr>
          <p:spPr>
            <a:xfrm>
              <a:off x="9670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7" name="Google Shape;47;p2"/>
            <p:cNvCxnSpPr/>
            <p:nvPr/>
          </p:nvCxnSpPr>
          <p:spPr>
            <a:xfrm rot="10800000">
              <a:off x="4573829" y="41812"/>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48" name="Google Shape;48;p2"/>
            <p:cNvCxnSpPr/>
            <p:nvPr/>
          </p:nvCxnSpPr>
          <p:spPr>
            <a:xfrm rot="10800000">
              <a:off x="4573829" y="-21834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2"/>
            <p:cNvCxnSpPr/>
            <p:nvPr/>
          </p:nvCxnSpPr>
          <p:spPr>
            <a:xfrm rot="10800000">
              <a:off x="4570100" y="-47850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2"/>
            <p:cNvCxnSpPr/>
            <p:nvPr/>
          </p:nvCxnSpPr>
          <p:spPr>
            <a:xfrm rot="10800000">
              <a:off x="4573829" y="-73865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1" name="Google Shape;51;p2"/>
            <p:cNvCxnSpPr/>
            <p:nvPr/>
          </p:nvCxnSpPr>
          <p:spPr>
            <a:xfrm rot="10800000">
              <a:off x="4573829" y="-99881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2"/>
            <p:cNvCxnSpPr/>
            <p:nvPr/>
          </p:nvCxnSpPr>
          <p:spPr>
            <a:xfrm rot="10800000">
              <a:off x="4573829" y="-125897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2"/>
            <p:cNvCxnSpPr/>
            <p:nvPr/>
          </p:nvCxnSpPr>
          <p:spPr>
            <a:xfrm rot="10800000">
              <a:off x="4573829" y="-151912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4" name="Google Shape;54;p2"/>
            <p:cNvCxnSpPr/>
            <p:nvPr/>
          </p:nvCxnSpPr>
          <p:spPr>
            <a:xfrm rot="10800000">
              <a:off x="4573829" y="-177928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5" name="Google Shape;55;p2"/>
            <p:cNvCxnSpPr/>
            <p:nvPr/>
          </p:nvCxnSpPr>
          <p:spPr>
            <a:xfrm rot="10800000">
              <a:off x="4570100" y="-203944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2"/>
            <p:cNvCxnSpPr/>
            <p:nvPr/>
          </p:nvCxnSpPr>
          <p:spPr>
            <a:xfrm rot="10800000">
              <a:off x="4573829" y="-229959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2"/>
            <p:cNvCxnSpPr/>
            <p:nvPr/>
          </p:nvCxnSpPr>
          <p:spPr>
            <a:xfrm rot="10800000">
              <a:off x="4573829" y="-255975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2"/>
            <p:cNvCxnSpPr/>
            <p:nvPr/>
          </p:nvCxnSpPr>
          <p:spPr>
            <a:xfrm rot="10800000">
              <a:off x="4573829" y="-281991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2"/>
            <p:cNvCxnSpPr/>
            <p:nvPr/>
          </p:nvCxnSpPr>
          <p:spPr>
            <a:xfrm rot="10800000">
              <a:off x="4573829" y="-308006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60" name="Google Shape;60;p2"/>
            <p:cNvCxnSpPr/>
            <p:nvPr/>
          </p:nvCxnSpPr>
          <p:spPr>
            <a:xfrm rot="10800000">
              <a:off x="4573829" y="-334022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61" name="Google Shape;61;p2"/>
            <p:cNvCxnSpPr/>
            <p:nvPr/>
          </p:nvCxnSpPr>
          <p:spPr>
            <a:xfrm rot="10800000">
              <a:off x="4573829" y="-360038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62" name="Google Shape;62;p2"/>
            <p:cNvCxnSpPr/>
            <p:nvPr/>
          </p:nvCxnSpPr>
          <p:spPr>
            <a:xfrm rot="10800000">
              <a:off x="4573829" y="-386053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2"/>
            <p:cNvCxnSpPr/>
            <p:nvPr/>
          </p:nvCxnSpPr>
          <p:spPr>
            <a:xfrm rot="10800000">
              <a:off x="4573829" y="-4120693"/>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2"/>
            <p:cNvCxnSpPr/>
            <p:nvPr/>
          </p:nvCxnSpPr>
          <p:spPr>
            <a:xfrm rot="10800000">
              <a:off x="4570100" y="-438085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65;p2"/>
            <p:cNvCxnSpPr/>
            <p:nvPr/>
          </p:nvCxnSpPr>
          <p:spPr>
            <a:xfrm rot="10800000">
              <a:off x="4573829" y="301975"/>
              <a:ext cx="0" cy="9140400"/>
            </a:xfrm>
            <a:prstGeom prst="straightConnector1">
              <a:avLst/>
            </a:prstGeom>
            <a:noFill/>
            <a:ln w="9525" cap="flat" cmpd="sng">
              <a:solidFill>
                <a:schemeClr val="dk1"/>
              </a:solidFill>
              <a:prstDash val="solid"/>
              <a:round/>
              <a:headEnd type="none" w="med" len="med"/>
              <a:tailEnd type="none" w="med" len="med"/>
            </a:ln>
          </p:spPr>
        </p:cxnSp>
      </p:grpSp>
      <p:sp>
        <p:nvSpPr>
          <p:cNvPr id="66" name="Google Shape;66;p2"/>
          <p:cNvSpPr/>
          <p:nvPr/>
        </p:nvSpPr>
        <p:spPr>
          <a:xfrm>
            <a:off x="1232390" y="1022807"/>
            <a:ext cx="7198500" cy="3567600"/>
          </a:xfrm>
          <a:prstGeom prst="roundRect">
            <a:avLst>
              <a:gd name="adj" fmla="val 6735"/>
            </a:avLst>
          </a:prstGeom>
          <a:solidFill>
            <a:schemeClr val="accent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061235" y="861653"/>
            <a:ext cx="7198500" cy="3567600"/>
          </a:xfrm>
          <a:prstGeom prst="roundRect">
            <a:avLst>
              <a:gd name="adj" fmla="val 6735"/>
            </a:avLst>
          </a:prstGeom>
          <a:solidFill>
            <a:schemeClr val="accent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90004" y="700499"/>
            <a:ext cx="7198500" cy="3567600"/>
          </a:xfrm>
          <a:prstGeom prst="roundRect">
            <a:avLst>
              <a:gd name="adj" fmla="val 6735"/>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419"/>
              <a:t> </a:t>
            </a:r>
            <a:endParaRPr/>
          </a:p>
        </p:txBody>
      </p:sp>
      <p:grpSp>
        <p:nvGrpSpPr>
          <p:cNvPr id="69" name="Google Shape;69;p2"/>
          <p:cNvGrpSpPr/>
          <p:nvPr/>
        </p:nvGrpSpPr>
        <p:grpSpPr>
          <a:xfrm>
            <a:off x="713099" y="539410"/>
            <a:ext cx="7210210" cy="3567587"/>
            <a:chOff x="701025" y="539400"/>
            <a:chExt cx="7731300" cy="4064700"/>
          </a:xfrm>
        </p:grpSpPr>
        <p:grpSp>
          <p:nvGrpSpPr>
            <p:cNvPr id="70" name="Google Shape;70;p2"/>
            <p:cNvGrpSpPr/>
            <p:nvPr/>
          </p:nvGrpSpPr>
          <p:grpSpPr>
            <a:xfrm>
              <a:off x="701025" y="539400"/>
              <a:ext cx="7731300" cy="4064700"/>
              <a:chOff x="701025" y="539400"/>
              <a:chExt cx="7731300" cy="4064700"/>
            </a:xfrm>
          </p:grpSpPr>
          <p:sp>
            <p:nvSpPr>
              <p:cNvPr id="71" name="Google Shape;71;p2"/>
              <p:cNvSpPr/>
              <p:nvPr/>
            </p:nvSpPr>
            <p:spPr>
              <a:xfrm>
                <a:off x="711950" y="539400"/>
                <a:ext cx="7719000" cy="4064700"/>
              </a:xfrm>
              <a:prstGeom prst="roundRect">
                <a:avLst>
                  <a:gd name="adj" fmla="val 6735"/>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2"/>
              <p:cNvCxnSpPr/>
              <p:nvPr/>
            </p:nvCxnSpPr>
            <p:spPr>
              <a:xfrm rot="10800000">
                <a:off x="701025" y="920275"/>
                <a:ext cx="7731300" cy="0"/>
              </a:xfrm>
              <a:prstGeom prst="straightConnector1">
                <a:avLst/>
              </a:prstGeom>
              <a:noFill/>
              <a:ln w="9525" cap="flat" cmpd="sng">
                <a:solidFill>
                  <a:srgbClr val="595959"/>
                </a:solidFill>
                <a:prstDash val="solid"/>
                <a:round/>
                <a:headEnd type="none" w="med" len="med"/>
                <a:tailEnd type="none" w="med" len="med"/>
              </a:ln>
            </p:spPr>
          </p:cxnSp>
        </p:grpSp>
        <p:grpSp>
          <p:nvGrpSpPr>
            <p:cNvPr id="73" name="Google Shape;73;p2"/>
            <p:cNvGrpSpPr/>
            <p:nvPr/>
          </p:nvGrpSpPr>
          <p:grpSpPr>
            <a:xfrm>
              <a:off x="930975" y="676950"/>
              <a:ext cx="716485" cy="147300"/>
              <a:chOff x="7468650" y="676950"/>
              <a:chExt cx="716485" cy="147300"/>
            </a:xfrm>
          </p:grpSpPr>
          <p:sp>
            <p:nvSpPr>
              <p:cNvPr id="74" name="Google Shape;74;p2"/>
              <p:cNvSpPr/>
              <p:nvPr/>
            </p:nvSpPr>
            <p:spPr>
              <a:xfrm>
                <a:off x="7468650" y="676950"/>
                <a:ext cx="147300" cy="147300"/>
              </a:xfrm>
              <a:prstGeom prst="ellipse">
                <a:avLst/>
              </a:prstGeom>
              <a:solidFill>
                <a:srgbClr val="74C3B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753243" y="676950"/>
                <a:ext cx="147300" cy="147300"/>
              </a:xfrm>
              <a:prstGeom prst="ellipse">
                <a:avLst/>
              </a:prstGeom>
              <a:solidFill>
                <a:srgbClr val="F6C4A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037835" y="676950"/>
                <a:ext cx="147300" cy="147300"/>
              </a:xfrm>
              <a:prstGeom prst="ellipse">
                <a:avLst/>
              </a:prstGeom>
              <a:solidFill>
                <a:srgbClr val="E1B8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 name="Google Shape;77;p2"/>
          <p:cNvSpPr txBox="1">
            <a:spLocks noGrp="1"/>
          </p:cNvSpPr>
          <p:nvPr>
            <p:ph type="ctrTitle"/>
          </p:nvPr>
        </p:nvSpPr>
        <p:spPr>
          <a:xfrm>
            <a:off x="928050" y="1080725"/>
            <a:ext cx="6794400" cy="198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78" name="Google Shape;78;p2"/>
          <p:cNvSpPr txBox="1">
            <a:spLocks noGrp="1"/>
          </p:cNvSpPr>
          <p:nvPr>
            <p:ph type="subTitle" idx="1"/>
          </p:nvPr>
        </p:nvSpPr>
        <p:spPr>
          <a:xfrm>
            <a:off x="1119900" y="3320800"/>
            <a:ext cx="6410700" cy="459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9" name="Google Shape;79;p2"/>
          <p:cNvSpPr/>
          <p:nvPr/>
        </p:nvSpPr>
        <p:spPr>
          <a:xfrm>
            <a:off x="-200152" y="4114275"/>
            <a:ext cx="584400" cy="5844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421047" y="282450"/>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703870" y="-362850"/>
            <a:ext cx="584400" cy="584400"/>
          </a:xfrm>
          <a:prstGeom prst="ellipse">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442354" y="4698673"/>
            <a:ext cx="1659097" cy="273024"/>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658049" y="-390975"/>
            <a:ext cx="1006200" cy="1006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481567" y="251786"/>
            <a:ext cx="574454" cy="57522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5400000">
            <a:off x="-308174" y="103263"/>
            <a:ext cx="1381123" cy="227280"/>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157947" y="4804000"/>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294830" y="-831325"/>
            <a:ext cx="1129500" cy="112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58197" y="4698675"/>
            <a:ext cx="91500" cy="91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74100" y="1065800"/>
            <a:ext cx="732300" cy="732300"/>
          </a:xfrm>
          <a:prstGeom prst="star4">
            <a:avLst>
              <a:gd name="adj" fmla="val 19794"/>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908222" y="4713238"/>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773"/>
        <p:cNvGrpSpPr/>
        <p:nvPr/>
      </p:nvGrpSpPr>
      <p:grpSpPr>
        <a:xfrm>
          <a:off x="0" y="0"/>
          <a:ext cx="0" cy="0"/>
          <a:chOff x="0" y="0"/>
          <a:chExt cx="0" cy="0"/>
        </a:xfrm>
      </p:grpSpPr>
      <p:grpSp>
        <p:nvGrpSpPr>
          <p:cNvPr id="2774" name="Google Shape;2774;p40"/>
          <p:cNvGrpSpPr/>
          <p:nvPr/>
        </p:nvGrpSpPr>
        <p:grpSpPr>
          <a:xfrm>
            <a:off x="-100" y="-2100"/>
            <a:ext cx="9144129" cy="5149800"/>
            <a:chOff x="-100" y="-2100"/>
            <a:chExt cx="9144129" cy="5149800"/>
          </a:xfrm>
        </p:grpSpPr>
        <p:cxnSp>
          <p:nvCxnSpPr>
            <p:cNvPr id="2775" name="Google Shape;2775;p40"/>
            <p:cNvCxnSpPr/>
            <p:nvPr/>
          </p:nvCxnSpPr>
          <p:spPr>
            <a:xfrm>
              <a:off x="35295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76" name="Google Shape;2776;p40"/>
            <p:cNvCxnSpPr/>
            <p:nvPr/>
          </p:nvCxnSpPr>
          <p:spPr>
            <a:xfrm>
              <a:off x="609193"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77" name="Google Shape;2777;p40"/>
            <p:cNvCxnSpPr/>
            <p:nvPr/>
          </p:nvCxnSpPr>
          <p:spPr>
            <a:xfrm>
              <a:off x="86543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78" name="Google Shape;2778;p40"/>
            <p:cNvCxnSpPr/>
            <p:nvPr/>
          </p:nvCxnSpPr>
          <p:spPr>
            <a:xfrm>
              <a:off x="112168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79" name="Google Shape;2779;p40"/>
            <p:cNvCxnSpPr/>
            <p:nvPr/>
          </p:nvCxnSpPr>
          <p:spPr>
            <a:xfrm>
              <a:off x="137792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80" name="Google Shape;2780;p40"/>
            <p:cNvCxnSpPr/>
            <p:nvPr/>
          </p:nvCxnSpPr>
          <p:spPr>
            <a:xfrm>
              <a:off x="163416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81" name="Google Shape;2781;p40"/>
            <p:cNvCxnSpPr/>
            <p:nvPr/>
          </p:nvCxnSpPr>
          <p:spPr>
            <a:xfrm>
              <a:off x="189041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82" name="Google Shape;2782;p40"/>
            <p:cNvCxnSpPr/>
            <p:nvPr/>
          </p:nvCxnSpPr>
          <p:spPr>
            <a:xfrm>
              <a:off x="214665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83" name="Google Shape;2783;p40"/>
            <p:cNvCxnSpPr/>
            <p:nvPr/>
          </p:nvCxnSpPr>
          <p:spPr>
            <a:xfrm>
              <a:off x="240289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84" name="Google Shape;2784;p40"/>
            <p:cNvCxnSpPr/>
            <p:nvPr/>
          </p:nvCxnSpPr>
          <p:spPr>
            <a:xfrm>
              <a:off x="265914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85" name="Google Shape;2785;p40"/>
            <p:cNvCxnSpPr/>
            <p:nvPr/>
          </p:nvCxnSpPr>
          <p:spPr>
            <a:xfrm>
              <a:off x="291538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86" name="Google Shape;2786;p40"/>
            <p:cNvCxnSpPr/>
            <p:nvPr/>
          </p:nvCxnSpPr>
          <p:spPr>
            <a:xfrm>
              <a:off x="317162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87" name="Google Shape;2787;p40"/>
            <p:cNvCxnSpPr/>
            <p:nvPr/>
          </p:nvCxnSpPr>
          <p:spPr>
            <a:xfrm>
              <a:off x="342787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88" name="Google Shape;2788;p40"/>
            <p:cNvCxnSpPr/>
            <p:nvPr/>
          </p:nvCxnSpPr>
          <p:spPr>
            <a:xfrm>
              <a:off x="368411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89" name="Google Shape;2789;p40"/>
            <p:cNvCxnSpPr/>
            <p:nvPr/>
          </p:nvCxnSpPr>
          <p:spPr>
            <a:xfrm>
              <a:off x="394035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90" name="Google Shape;2790;p40"/>
            <p:cNvCxnSpPr/>
            <p:nvPr/>
          </p:nvCxnSpPr>
          <p:spPr>
            <a:xfrm>
              <a:off x="419660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91" name="Google Shape;2791;p40"/>
            <p:cNvCxnSpPr/>
            <p:nvPr/>
          </p:nvCxnSpPr>
          <p:spPr>
            <a:xfrm>
              <a:off x="445284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92" name="Google Shape;2792;p40"/>
            <p:cNvCxnSpPr/>
            <p:nvPr/>
          </p:nvCxnSpPr>
          <p:spPr>
            <a:xfrm>
              <a:off x="470908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93" name="Google Shape;2793;p40"/>
            <p:cNvCxnSpPr/>
            <p:nvPr/>
          </p:nvCxnSpPr>
          <p:spPr>
            <a:xfrm>
              <a:off x="496533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94" name="Google Shape;2794;p40"/>
            <p:cNvCxnSpPr/>
            <p:nvPr/>
          </p:nvCxnSpPr>
          <p:spPr>
            <a:xfrm>
              <a:off x="5221574"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95" name="Google Shape;2795;p40"/>
            <p:cNvCxnSpPr/>
            <p:nvPr/>
          </p:nvCxnSpPr>
          <p:spPr>
            <a:xfrm>
              <a:off x="547781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96" name="Google Shape;2796;p40"/>
            <p:cNvCxnSpPr/>
            <p:nvPr/>
          </p:nvCxnSpPr>
          <p:spPr>
            <a:xfrm>
              <a:off x="573406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97" name="Google Shape;2797;p40"/>
            <p:cNvCxnSpPr/>
            <p:nvPr/>
          </p:nvCxnSpPr>
          <p:spPr>
            <a:xfrm>
              <a:off x="599030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98" name="Google Shape;2798;p40"/>
            <p:cNvCxnSpPr/>
            <p:nvPr/>
          </p:nvCxnSpPr>
          <p:spPr>
            <a:xfrm>
              <a:off x="624654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99" name="Google Shape;2799;p40"/>
            <p:cNvCxnSpPr/>
            <p:nvPr/>
          </p:nvCxnSpPr>
          <p:spPr>
            <a:xfrm>
              <a:off x="650279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00" name="Google Shape;2800;p40"/>
            <p:cNvCxnSpPr/>
            <p:nvPr/>
          </p:nvCxnSpPr>
          <p:spPr>
            <a:xfrm>
              <a:off x="6759035"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01" name="Google Shape;2801;p40"/>
            <p:cNvCxnSpPr/>
            <p:nvPr/>
          </p:nvCxnSpPr>
          <p:spPr>
            <a:xfrm>
              <a:off x="701527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02" name="Google Shape;2802;p40"/>
            <p:cNvCxnSpPr/>
            <p:nvPr/>
          </p:nvCxnSpPr>
          <p:spPr>
            <a:xfrm>
              <a:off x="727152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03" name="Google Shape;2803;p40"/>
            <p:cNvCxnSpPr/>
            <p:nvPr/>
          </p:nvCxnSpPr>
          <p:spPr>
            <a:xfrm>
              <a:off x="752776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04" name="Google Shape;2804;p40"/>
            <p:cNvCxnSpPr/>
            <p:nvPr/>
          </p:nvCxnSpPr>
          <p:spPr>
            <a:xfrm>
              <a:off x="778400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05" name="Google Shape;2805;p40"/>
            <p:cNvCxnSpPr/>
            <p:nvPr/>
          </p:nvCxnSpPr>
          <p:spPr>
            <a:xfrm>
              <a:off x="804025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06" name="Google Shape;2806;p40"/>
            <p:cNvCxnSpPr/>
            <p:nvPr/>
          </p:nvCxnSpPr>
          <p:spPr>
            <a:xfrm>
              <a:off x="829649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07" name="Google Shape;2807;p40"/>
            <p:cNvCxnSpPr/>
            <p:nvPr/>
          </p:nvCxnSpPr>
          <p:spPr>
            <a:xfrm>
              <a:off x="855273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08" name="Google Shape;2808;p40"/>
            <p:cNvCxnSpPr/>
            <p:nvPr/>
          </p:nvCxnSpPr>
          <p:spPr>
            <a:xfrm>
              <a:off x="8808982"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09" name="Google Shape;2809;p40"/>
            <p:cNvCxnSpPr/>
            <p:nvPr/>
          </p:nvCxnSpPr>
          <p:spPr>
            <a:xfrm>
              <a:off x="906522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10" name="Google Shape;2810;p40"/>
            <p:cNvCxnSpPr/>
            <p:nvPr/>
          </p:nvCxnSpPr>
          <p:spPr>
            <a:xfrm>
              <a:off x="9670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811" name="Google Shape;2811;p40"/>
            <p:cNvCxnSpPr/>
            <p:nvPr/>
          </p:nvCxnSpPr>
          <p:spPr>
            <a:xfrm rot="10800000">
              <a:off x="4573829" y="41812"/>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12" name="Google Shape;2812;p40"/>
            <p:cNvCxnSpPr/>
            <p:nvPr/>
          </p:nvCxnSpPr>
          <p:spPr>
            <a:xfrm rot="10800000">
              <a:off x="4573829" y="-21834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13" name="Google Shape;2813;p40"/>
            <p:cNvCxnSpPr/>
            <p:nvPr/>
          </p:nvCxnSpPr>
          <p:spPr>
            <a:xfrm rot="10800000">
              <a:off x="4570100" y="-47850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14" name="Google Shape;2814;p40"/>
            <p:cNvCxnSpPr/>
            <p:nvPr/>
          </p:nvCxnSpPr>
          <p:spPr>
            <a:xfrm rot="10800000">
              <a:off x="4573829" y="-73865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15" name="Google Shape;2815;p40"/>
            <p:cNvCxnSpPr/>
            <p:nvPr/>
          </p:nvCxnSpPr>
          <p:spPr>
            <a:xfrm rot="10800000">
              <a:off x="4573829" y="-99881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16" name="Google Shape;2816;p40"/>
            <p:cNvCxnSpPr/>
            <p:nvPr/>
          </p:nvCxnSpPr>
          <p:spPr>
            <a:xfrm rot="10800000">
              <a:off x="4573829" y="-125897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17" name="Google Shape;2817;p40"/>
            <p:cNvCxnSpPr/>
            <p:nvPr/>
          </p:nvCxnSpPr>
          <p:spPr>
            <a:xfrm rot="10800000">
              <a:off x="4573829" y="-151912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18" name="Google Shape;2818;p40"/>
            <p:cNvCxnSpPr/>
            <p:nvPr/>
          </p:nvCxnSpPr>
          <p:spPr>
            <a:xfrm rot="10800000">
              <a:off x="4573829" y="-177928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19" name="Google Shape;2819;p40"/>
            <p:cNvCxnSpPr/>
            <p:nvPr/>
          </p:nvCxnSpPr>
          <p:spPr>
            <a:xfrm rot="10800000">
              <a:off x="4570100" y="-203944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20" name="Google Shape;2820;p40"/>
            <p:cNvCxnSpPr/>
            <p:nvPr/>
          </p:nvCxnSpPr>
          <p:spPr>
            <a:xfrm rot="10800000">
              <a:off x="4573829" y="-229959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21" name="Google Shape;2821;p40"/>
            <p:cNvCxnSpPr/>
            <p:nvPr/>
          </p:nvCxnSpPr>
          <p:spPr>
            <a:xfrm rot="10800000">
              <a:off x="4573829" y="-255975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22" name="Google Shape;2822;p40"/>
            <p:cNvCxnSpPr/>
            <p:nvPr/>
          </p:nvCxnSpPr>
          <p:spPr>
            <a:xfrm rot="10800000">
              <a:off x="4573829" y="-281991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23" name="Google Shape;2823;p40"/>
            <p:cNvCxnSpPr/>
            <p:nvPr/>
          </p:nvCxnSpPr>
          <p:spPr>
            <a:xfrm rot="10800000">
              <a:off x="4573829" y="-308006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24" name="Google Shape;2824;p40"/>
            <p:cNvCxnSpPr/>
            <p:nvPr/>
          </p:nvCxnSpPr>
          <p:spPr>
            <a:xfrm rot="10800000">
              <a:off x="4573829" y="-334022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25" name="Google Shape;2825;p40"/>
            <p:cNvCxnSpPr/>
            <p:nvPr/>
          </p:nvCxnSpPr>
          <p:spPr>
            <a:xfrm rot="10800000">
              <a:off x="4573829" y="-360038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26" name="Google Shape;2826;p40"/>
            <p:cNvCxnSpPr/>
            <p:nvPr/>
          </p:nvCxnSpPr>
          <p:spPr>
            <a:xfrm rot="10800000">
              <a:off x="4573829" y="-386053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27" name="Google Shape;2827;p40"/>
            <p:cNvCxnSpPr/>
            <p:nvPr/>
          </p:nvCxnSpPr>
          <p:spPr>
            <a:xfrm rot="10800000">
              <a:off x="4573829" y="-4120693"/>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28" name="Google Shape;2828;p40"/>
            <p:cNvCxnSpPr/>
            <p:nvPr/>
          </p:nvCxnSpPr>
          <p:spPr>
            <a:xfrm rot="10800000">
              <a:off x="4570100" y="-438085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829" name="Google Shape;2829;p40"/>
            <p:cNvCxnSpPr/>
            <p:nvPr/>
          </p:nvCxnSpPr>
          <p:spPr>
            <a:xfrm rot="10800000">
              <a:off x="4573829" y="301975"/>
              <a:ext cx="0" cy="9140400"/>
            </a:xfrm>
            <a:prstGeom prst="straightConnector1">
              <a:avLst/>
            </a:prstGeom>
            <a:noFill/>
            <a:ln w="9525" cap="flat" cmpd="sng">
              <a:solidFill>
                <a:schemeClr val="dk1"/>
              </a:solidFill>
              <a:prstDash val="solid"/>
              <a:round/>
              <a:headEnd type="none" w="med" len="med"/>
              <a:tailEnd type="none" w="med" len="med"/>
            </a:ln>
          </p:spPr>
        </p:cxnSp>
      </p:grpSp>
      <p:sp>
        <p:nvSpPr>
          <p:cNvPr id="2830" name="Google Shape;2830;p40"/>
          <p:cNvSpPr/>
          <p:nvPr/>
        </p:nvSpPr>
        <p:spPr>
          <a:xfrm rot="-5400000">
            <a:off x="-426119" y="5054251"/>
            <a:ext cx="1599442" cy="263207"/>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0"/>
          <p:cNvSpPr/>
          <p:nvPr/>
        </p:nvSpPr>
        <p:spPr>
          <a:xfrm>
            <a:off x="8430900" y="176800"/>
            <a:ext cx="1000800" cy="1000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0"/>
          <p:cNvSpPr/>
          <p:nvPr/>
        </p:nvSpPr>
        <p:spPr>
          <a:xfrm>
            <a:off x="-265229" y="111825"/>
            <a:ext cx="703200" cy="703200"/>
          </a:xfrm>
          <a:prstGeom prst="ellipse">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0"/>
          <p:cNvSpPr/>
          <p:nvPr/>
        </p:nvSpPr>
        <p:spPr>
          <a:xfrm>
            <a:off x="8649562" y="1219350"/>
            <a:ext cx="646535" cy="647405"/>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0"/>
          <p:cNvSpPr/>
          <p:nvPr/>
        </p:nvSpPr>
        <p:spPr>
          <a:xfrm>
            <a:off x="8830613" y="4203040"/>
            <a:ext cx="94800" cy="948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0"/>
          <p:cNvSpPr/>
          <p:nvPr/>
        </p:nvSpPr>
        <p:spPr>
          <a:xfrm>
            <a:off x="8430899" y="4532275"/>
            <a:ext cx="646535" cy="647405"/>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0"/>
          <p:cNvSpPr/>
          <p:nvPr/>
        </p:nvSpPr>
        <p:spPr>
          <a:xfrm>
            <a:off x="505200" y="58525"/>
            <a:ext cx="415800" cy="415800"/>
          </a:xfrm>
          <a:prstGeom prst="star4">
            <a:avLst>
              <a:gd name="adj" fmla="val 1979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0"/>
          <p:cNvSpPr/>
          <p:nvPr/>
        </p:nvSpPr>
        <p:spPr>
          <a:xfrm>
            <a:off x="528822" y="77162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0"/>
          <p:cNvSpPr/>
          <p:nvPr/>
        </p:nvSpPr>
        <p:spPr>
          <a:xfrm>
            <a:off x="8925413" y="3905090"/>
            <a:ext cx="94800" cy="9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0"/>
          <p:cNvSpPr/>
          <p:nvPr/>
        </p:nvSpPr>
        <p:spPr>
          <a:xfrm>
            <a:off x="507175" y="349172"/>
            <a:ext cx="8129651" cy="4445156"/>
          </a:xfrm>
          <a:prstGeom prst="roundRect">
            <a:avLst>
              <a:gd name="adj" fmla="val 6735"/>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0"/>
          <p:cNvSpPr/>
          <p:nvPr/>
        </p:nvSpPr>
        <p:spPr>
          <a:xfrm>
            <a:off x="7676325" y="527625"/>
            <a:ext cx="147300" cy="147300"/>
          </a:xfrm>
          <a:prstGeom prst="ellipse">
            <a:avLst/>
          </a:prstGeom>
          <a:solidFill>
            <a:srgbClr val="74C3B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0"/>
          <p:cNvSpPr/>
          <p:nvPr/>
        </p:nvSpPr>
        <p:spPr>
          <a:xfrm>
            <a:off x="7960918" y="527625"/>
            <a:ext cx="147300" cy="147300"/>
          </a:xfrm>
          <a:prstGeom prst="ellipse">
            <a:avLst/>
          </a:prstGeom>
          <a:solidFill>
            <a:srgbClr val="F6C4A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0"/>
          <p:cNvSpPr/>
          <p:nvPr/>
        </p:nvSpPr>
        <p:spPr>
          <a:xfrm>
            <a:off x="8245510" y="527625"/>
            <a:ext cx="147300" cy="147300"/>
          </a:xfrm>
          <a:prstGeom prst="ellipse">
            <a:avLst/>
          </a:prstGeom>
          <a:solidFill>
            <a:srgbClr val="E1B8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469"/>
        <p:cNvGrpSpPr/>
        <p:nvPr/>
      </p:nvGrpSpPr>
      <p:grpSpPr>
        <a:xfrm>
          <a:off x="0" y="0"/>
          <a:ext cx="0" cy="0"/>
          <a:chOff x="0" y="0"/>
          <a:chExt cx="0" cy="0"/>
        </a:xfrm>
      </p:grpSpPr>
      <p:grpSp>
        <p:nvGrpSpPr>
          <p:cNvPr id="470" name="Google Shape;470;p8"/>
          <p:cNvGrpSpPr/>
          <p:nvPr/>
        </p:nvGrpSpPr>
        <p:grpSpPr>
          <a:xfrm>
            <a:off x="-100" y="-2100"/>
            <a:ext cx="9144129" cy="5149800"/>
            <a:chOff x="-100" y="-2100"/>
            <a:chExt cx="9144129" cy="5149800"/>
          </a:xfrm>
        </p:grpSpPr>
        <p:cxnSp>
          <p:nvCxnSpPr>
            <p:cNvPr id="471" name="Google Shape;471;p8"/>
            <p:cNvCxnSpPr/>
            <p:nvPr/>
          </p:nvCxnSpPr>
          <p:spPr>
            <a:xfrm>
              <a:off x="35295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72" name="Google Shape;472;p8"/>
            <p:cNvCxnSpPr/>
            <p:nvPr/>
          </p:nvCxnSpPr>
          <p:spPr>
            <a:xfrm>
              <a:off x="609193"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73" name="Google Shape;473;p8"/>
            <p:cNvCxnSpPr/>
            <p:nvPr/>
          </p:nvCxnSpPr>
          <p:spPr>
            <a:xfrm>
              <a:off x="86543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74" name="Google Shape;474;p8"/>
            <p:cNvCxnSpPr/>
            <p:nvPr/>
          </p:nvCxnSpPr>
          <p:spPr>
            <a:xfrm>
              <a:off x="112168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8"/>
            <p:cNvCxnSpPr/>
            <p:nvPr/>
          </p:nvCxnSpPr>
          <p:spPr>
            <a:xfrm>
              <a:off x="137792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76" name="Google Shape;476;p8"/>
            <p:cNvCxnSpPr/>
            <p:nvPr/>
          </p:nvCxnSpPr>
          <p:spPr>
            <a:xfrm>
              <a:off x="163416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77" name="Google Shape;477;p8"/>
            <p:cNvCxnSpPr/>
            <p:nvPr/>
          </p:nvCxnSpPr>
          <p:spPr>
            <a:xfrm>
              <a:off x="189041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78" name="Google Shape;478;p8"/>
            <p:cNvCxnSpPr/>
            <p:nvPr/>
          </p:nvCxnSpPr>
          <p:spPr>
            <a:xfrm>
              <a:off x="214665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79" name="Google Shape;479;p8"/>
            <p:cNvCxnSpPr/>
            <p:nvPr/>
          </p:nvCxnSpPr>
          <p:spPr>
            <a:xfrm>
              <a:off x="240289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80" name="Google Shape;480;p8"/>
            <p:cNvCxnSpPr/>
            <p:nvPr/>
          </p:nvCxnSpPr>
          <p:spPr>
            <a:xfrm>
              <a:off x="265914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81" name="Google Shape;481;p8"/>
            <p:cNvCxnSpPr/>
            <p:nvPr/>
          </p:nvCxnSpPr>
          <p:spPr>
            <a:xfrm>
              <a:off x="291538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82" name="Google Shape;482;p8"/>
            <p:cNvCxnSpPr/>
            <p:nvPr/>
          </p:nvCxnSpPr>
          <p:spPr>
            <a:xfrm>
              <a:off x="317162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83" name="Google Shape;483;p8"/>
            <p:cNvCxnSpPr/>
            <p:nvPr/>
          </p:nvCxnSpPr>
          <p:spPr>
            <a:xfrm>
              <a:off x="342787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84" name="Google Shape;484;p8"/>
            <p:cNvCxnSpPr/>
            <p:nvPr/>
          </p:nvCxnSpPr>
          <p:spPr>
            <a:xfrm>
              <a:off x="368411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85" name="Google Shape;485;p8"/>
            <p:cNvCxnSpPr/>
            <p:nvPr/>
          </p:nvCxnSpPr>
          <p:spPr>
            <a:xfrm>
              <a:off x="394035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86" name="Google Shape;486;p8"/>
            <p:cNvCxnSpPr/>
            <p:nvPr/>
          </p:nvCxnSpPr>
          <p:spPr>
            <a:xfrm>
              <a:off x="419660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87" name="Google Shape;487;p8"/>
            <p:cNvCxnSpPr/>
            <p:nvPr/>
          </p:nvCxnSpPr>
          <p:spPr>
            <a:xfrm>
              <a:off x="445284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88" name="Google Shape;488;p8"/>
            <p:cNvCxnSpPr/>
            <p:nvPr/>
          </p:nvCxnSpPr>
          <p:spPr>
            <a:xfrm>
              <a:off x="470908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89" name="Google Shape;489;p8"/>
            <p:cNvCxnSpPr/>
            <p:nvPr/>
          </p:nvCxnSpPr>
          <p:spPr>
            <a:xfrm>
              <a:off x="496533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90" name="Google Shape;490;p8"/>
            <p:cNvCxnSpPr/>
            <p:nvPr/>
          </p:nvCxnSpPr>
          <p:spPr>
            <a:xfrm>
              <a:off x="5221574"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91" name="Google Shape;491;p8"/>
            <p:cNvCxnSpPr/>
            <p:nvPr/>
          </p:nvCxnSpPr>
          <p:spPr>
            <a:xfrm>
              <a:off x="547781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92" name="Google Shape;492;p8"/>
            <p:cNvCxnSpPr/>
            <p:nvPr/>
          </p:nvCxnSpPr>
          <p:spPr>
            <a:xfrm>
              <a:off x="573406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93" name="Google Shape;493;p8"/>
            <p:cNvCxnSpPr/>
            <p:nvPr/>
          </p:nvCxnSpPr>
          <p:spPr>
            <a:xfrm>
              <a:off x="599030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94" name="Google Shape;494;p8"/>
            <p:cNvCxnSpPr/>
            <p:nvPr/>
          </p:nvCxnSpPr>
          <p:spPr>
            <a:xfrm>
              <a:off x="624654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95" name="Google Shape;495;p8"/>
            <p:cNvCxnSpPr/>
            <p:nvPr/>
          </p:nvCxnSpPr>
          <p:spPr>
            <a:xfrm>
              <a:off x="650279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96" name="Google Shape;496;p8"/>
            <p:cNvCxnSpPr/>
            <p:nvPr/>
          </p:nvCxnSpPr>
          <p:spPr>
            <a:xfrm>
              <a:off x="6759035"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97" name="Google Shape;497;p8"/>
            <p:cNvCxnSpPr/>
            <p:nvPr/>
          </p:nvCxnSpPr>
          <p:spPr>
            <a:xfrm>
              <a:off x="701527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98" name="Google Shape;498;p8"/>
            <p:cNvCxnSpPr/>
            <p:nvPr/>
          </p:nvCxnSpPr>
          <p:spPr>
            <a:xfrm>
              <a:off x="727152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499" name="Google Shape;499;p8"/>
            <p:cNvCxnSpPr/>
            <p:nvPr/>
          </p:nvCxnSpPr>
          <p:spPr>
            <a:xfrm>
              <a:off x="752776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500" name="Google Shape;500;p8"/>
            <p:cNvCxnSpPr/>
            <p:nvPr/>
          </p:nvCxnSpPr>
          <p:spPr>
            <a:xfrm>
              <a:off x="778400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501" name="Google Shape;501;p8"/>
            <p:cNvCxnSpPr/>
            <p:nvPr/>
          </p:nvCxnSpPr>
          <p:spPr>
            <a:xfrm>
              <a:off x="804025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p8"/>
            <p:cNvCxnSpPr/>
            <p:nvPr/>
          </p:nvCxnSpPr>
          <p:spPr>
            <a:xfrm>
              <a:off x="829649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503" name="Google Shape;503;p8"/>
            <p:cNvCxnSpPr/>
            <p:nvPr/>
          </p:nvCxnSpPr>
          <p:spPr>
            <a:xfrm>
              <a:off x="855273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504" name="Google Shape;504;p8"/>
            <p:cNvCxnSpPr/>
            <p:nvPr/>
          </p:nvCxnSpPr>
          <p:spPr>
            <a:xfrm>
              <a:off x="8808982"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8"/>
            <p:cNvCxnSpPr/>
            <p:nvPr/>
          </p:nvCxnSpPr>
          <p:spPr>
            <a:xfrm>
              <a:off x="906522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506" name="Google Shape;506;p8"/>
            <p:cNvCxnSpPr/>
            <p:nvPr/>
          </p:nvCxnSpPr>
          <p:spPr>
            <a:xfrm>
              <a:off x="9670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507" name="Google Shape;507;p8"/>
            <p:cNvCxnSpPr/>
            <p:nvPr/>
          </p:nvCxnSpPr>
          <p:spPr>
            <a:xfrm rot="10800000">
              <a:off x="4573829" y="41812"/>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08" name="Google Shape;508;p8"/>
            <p:cNvCxnSpPr/>
            <p:nvPr/>
          </p:nvCxnSpPr>
          <p:spPr>
            <a:xfrm rot="10800000">
              <a:off x="4573829" y="-21834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09" name="Google Shape;509;p8"/>
            <p:cNvCxnSpPr/>
            <p:nvPr/>
          </p:nvCxnSpPr>
          <p:spPr>
            <a:xfrm rot="10800000">
              <a:off x="4570100" y="-47850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10" name="Google Shape;510;p8"/>
            <p:cNvCxnSpPr/>
            <p:nvPr/>
          </p:nvCxnSpPr>
          <p:spPr>
            <a:xfrm rot="10800000">
              <a:off x="4573829" y="-73865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11" name="Google Shape;511;p8"/>
            <p:cNvCxnSpPr/>
            <p:nvPr/>
          </p:nvCxnSpPr>
          <p:spPr>
            <a:xfrm rot="10800000">
              <a:off x="4573829" y="-99881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12" name="Google Shape;512;p8"/>
            <p:cNvCxnSpPr/>
            <p:nvPr/>
          </p:nvCxnSpPr>
          <p:spPr>
            <a:xfrm rot="10800000">
              <a:off x="4573829" y="-125897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13" name="Google Shape;513;p8"/>
            <p:cNvCxnSpPr/>
            <p:nvPr/>
          </p:nvCxnSpPr>
          <p:spPr>
            <a:xfrm rot="10800000">
              <a:off x="4573829" y="-151912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14" name="Google Shape;514;p8"/>
            <p:cNvCxnSpPr/>
            <p:nvPr/>
          </p:nvCxnSpPr>
          <p:spPr>
            <a:xfrm rot="10800000">
              <a:off x="4573829" y="-177928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15" name="Google Shape;515;p8"/>
            <p:cNvCxnSpPr/>
            <p:nvPr/>
          </p:nvCxnSpPr>
          <p:spPr>
            <a:xfrm rot="10800000">
              <a:off x="4570100" y="-203944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8"/>
            <p:cNvCxnSpPr/>
            <p:nvPr/>
          </p:nvCxnSpPr>
          <p:spPr>
            <a:xfrm rot="10800000">
              <a:off x="4573829" y="-229959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17" name="Google Shape;517;p8"/>
            <p:cNvCxnSpPr/>
            <p:nvPr/>
          </p:nvCxnSpPr>
          <p:spPr>
            <a:xfrm rot="10800000">
              <a:off x="4573829" y="-255975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18" name="Google Shape;518;p8"/>
            <p:cNvCxnSpPr/>
            <p:nvPr/>
          </p:nvCxnSpPr>
          <p:spPr>
            <a:xfrm rot="10800000">
              <a:off x="4573829" y="-281991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8"/>
            <p:cNvCxnSpPr/>
            <p:nvPr/>
          </p:nvCxnSpPr>
          <p:spPr>
            <a:xfrm rot="10800000">
              <a:off x="4573829" y="-308006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8"/>
            <p:cNvCxnSpPr/>
            <p:nvPr/>
          </p:nvCxnSpPr>
          <p:spPr>
            <a:xfrm rot="10800000">
              <a:off x="4573829" y="-334022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21" name="Google Shape;521;p8"/>
            <p:cNvCxnSpPr/>
            <p:nvPr/>
          </p:nvCxnSpPr>
          <p:spPr>
            <a:xfrm rot="10800000">
              <a:off x="4573829" y="-360038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22" name="Google Shape;522;p8"/>
            <p:cNvCxnSpPr/>
            <p:nvPr/>
          </p:nvCxnSpPr>
          <p:spPr>
            <a:xfrm rot="10800000">
              <a:off x="4573829" y="-386053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23" name="Google Shape;523;p8"/>
            <p:cNvCxnSpPr/>
            <p:nvPr/>
          </p:nvCxnSpPr>
          <p:spPr>
            <a:xfrm rot="10800000">
              <a:off x="4573829" y="-4120693"/>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24" name="Google Shape;524;p8"/>
            <p:cNvCxnSpPr/>
            <p:nvPr/>
          </p:nvCxnSpPr>
          <p:spPr>
            <a:xfrm rot="10800000">
              <a:off x="4570100" y="-438085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525" name="Google Shape;525;p8"/>
            <p:cNvCxnSpPr/>
            <p:nvPr/>
          </p:nvCxnSpPr>
          <p:spPr>
            <a:xfrm rot="10800000">
              <a:off x="4573829" y="301975"/>
              <a:ext cx="0" cy="9140400"/>
            </a:xfrm>
            <a:prstGeom prst="straightConnector1">
              <a:avLst/>
            </a:prstGeom>
            <a:noFill/>
            <a:ln w="9525" cap="flat" cmpd="sng">
              <a:solidFill>
                <a:schemeClr val="dk1"/>
              </a:solidFill>
              <a:prstDash val="solid"/>
              <a:round/>
              <a:headEnd type="none" w="med" len="med"/>
              <a:tailEnd type="none" w="med" len="med"/>
            </a:ln>
          </p:spPr>
        </p:cxnSp>
      </p:grpSp>
      <p:sp>
        <p:nvSpPr>
          <p:cNvPr id="526" name="Google Shape;526;p8"/>
          <p:cNvSpPr txBox="1">
            <a:spLocks noGrp="1"/>
          </p:cNvSpPr>
          <p:nvPr>
            <p:ph type="title"/>
          </p:nvPr>
        </p:nvSpPr>
        <p:spPr>
          <a:xfrm>
            <a:off x="1885650" y="699300"/>
            <a:ext cx="5372700" cy="3014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27" name="Google Shape;527;p8"/>
          <p:cNvSpPr/>
          <p:nvPr/>
        </p:nvSpPr>
        <p:spPr>
          <a:xfrm>
            <a:off x="2519897" y="2517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rot="10800000">
            <a:off x="8718250" y="2714627"/>
            <a:ext cx="781800" cy="7818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rot="10800000">
            <a:off x="512300" y="4656300"/>
            <a:ext cx="1003200" cy="10032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rot="-9201064">
            <a:off x="1481778" y="4671995"/>
            <a:ext cx="91634" cy="91634"/>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238429" y="4257075"/>
            <a:ext cx="245400" cy="245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rot="-9201064">
            <a:off x="8656478" y="3606095"/>
            <a:ext cx="91634" cy="91634"/>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rot="-9201064">
            <a:off x="8885078" y="3910895"/>
            <a:ext cx="91634" cy="9163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rot="5400000">
            <a:off x="7249057" y="5002730"/>
            <a:ext cx="1885849" cy="310338"/>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8513516" y="4543825"/>
            <a:ext cx="245400" cy="2454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266904" y="360475"/>
            <a:ext cx="245400" cy="245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420797" y="7765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8"/>
        <p:cNvGrpSpPr/>
        <p:nvPr/>
      </p:nvGrpSpPr>
      <p:grpSpPr>
        <a:xfrm>
          <a:off x="0" y="0"/>
          <a:ext cx="0" cy="0"/>
          <a:chOff x="0" y="0"/>
          <a:chExt cx="0" cy="0"/>
        </a:xfrm>
      </p:grpSpPr>
      <p:sp>
        <p:nvSpPr>
          <p:cNvPr id="599" name="Google Shape;599;p10"/>
          <p:cNvSpPr txBox="1">
            <a:spLocks noGrp="1"/>
          </p:cNvSpPr>
          <p:nvPr>
            <p:ph type="body" idx="1"/>
          </p:nvPr>
        </p:nvSpPr>
        <p:spPr>
          <a:xfrm>
            <a:off x="927750" y="3910975"/>
            <a:ext cx="5569500" cy="530400"/>
          </a:xfrm>
          <a:prstGeom prst="rect">
            <a:avLst/>
          </a:prstGeom>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400"/>
              <a:buNone/>
              <a:defRPr sz="3037">
                <a:latin typeface="Bebas Neue"/>
                <a:ea typeface="Bebas Neue"/>
                <a:cs typeface="Bebas Neue"/>
                <a:sym typeface="Bebas Neue"/>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45"/>
        <p:cNvGrpSpPr/>
        <p:nvPr/>
      </p:nvGrpSpPr>
      <p:grpSpPr>
        <a:xfrm>
          <a:off x="0" y="0"/>
          <a:ext cx="0" cy="0"/>
          <a:chOff x="0" y="0"/>
          <a:chExt cx="0" cy="0"/>
        </a:xfrm>
      </p:grpSpPr>
      <p:grpSp>
        <p:nvGrpSpPr>
          <p:cNvPr id="746" name="Google Shape;746;p14"/>
          <p:cNvGrpSpPr/>
          <p:nvPr/>
        </p:nvGrpSpPr>
        <p:grpSpPr>
          <a:xfrm>
            <a:off x="-100" y="-2100"/>
            <a:ext cx="9144129" cy="5149800"/>
            <a:chOff x="-100" y="-2100"/>
            <a:chExt cx="9144129" cy="5149800"/>
          </a:xfrm>
        </p:grpSpPr>
        <p:cxnSp>
          <p:nvCxnSpPr>
            <p:cNvPr id="747" name="Google Shape;747;p14"/>
            <p:cNvCxnSpPr/>
            <p:nvPr/>
          </p:nvCxnSpPr>
          <p:spPr>
            <a:xfrm>
              <a:off x="35295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48" name="Google Shape;748;p14"/>
            <p:cNvCxnSpPr/>
            <p:nvPr/>
          </p:nvCxnSpPr>
          <p:spPr>
            <a:xfrm>
              <a:off x="609193"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49" name="Google Shape;749;p14"/>
            <p:cNvCxnSpPr/>
            <p:nvPr/>
          </p:nvCxnSpPr>
          <p:spPr>
            <a:xfrm>
              <a:off x="86543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50" name="Google Shape;750;p14"/>
            <p:cNvCxnSpPr/>
            <p:nvPr/>
          </p:nvCxnSpPr>
          <p:spPr>
            <a:xfrm>
              <a:off x="112168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51" name="Google Shape;751;p14"/>
            <p:cNvCxnSpPr/>
            <p:nvPr/>
          </p:nvCxnSpPr>
          <p:spPr>
            <a:xfrm>
              <a:off x="137792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52" name="Google Shape;752;p14"/>
            <p:cNvCxnSpPr/>
            <p:nvPr/>
          </p:nvCxnSpPr>
          <p:spPr>
            <a:xfrm>
              <a:off x="163416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53" name="Google Shape;753;p14"/>
            <p:cNvCxnSpPr/>
            <p:nvPr/>
          </p:nvCxnSpPr>
          <p:spPr>
            <a:xfrm>
              <a:off x="189041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54" name="Google Shape;754;p14"/>
            <p:cNvCxnSpPr/>
            <p:nvPr/>
          </p:nvCxnSpPr>
          <p:spPr>
            <a:xfrm>
              <a:off x="214665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55" name="Google Shape;755;p14"/>
            <p:cNvCxnSpPr/>
            <p:nvPr/>
          </p:nvCxnSpPr>
          <p:spPr>
            <a:xfrm>
              <a:off x="240289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56" name="Google Shape;756;p14"/>
            <p:cNvCxnSpPr/>
            <p:nvPr/>
          </p:nvCxnSpPr>
          <p:spPr>
            <a:xfrm>
              <a:off x="265914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57" name="Google Shape;757;p14"/>
            <p:cNvCxnSpPr/>
            <p:nvPr/>
          </p:nvCxnSpPr>
          <p:spPr>
            <a:xfrm>
              <a:off x="291538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58" name="Google Shape;758;p14"/>
            <p:cNvCxnSpPr/>
            <p:nvPr/>
          </p:nvCxnSpPr>
          <p:spPr>
            <a:xfrm>
              <a:off x="317162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59" name="Google Shape;759;p14"/>
            <p:cNvCxnSpPr/>
            <p:nvPr/>
          </p:nvCxnSpPr>
          <p:spPr>
            <a:xfrm>
              <a:off x="342787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60" name="Google Shape;760;p14"/>
            <p:cNvCxnSpPr/>
            <p:nvPr/>
          </p:nvCxnSpPr>
          <p:spPr>
            <a:xfrm>
              <a:off x="368411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61" name="Google Shape;761;p14"/>
            <p:cNvCxnSpPr/>
            <p:nvPr/>
          </p:nvCxnSpPr>
          <p:spPr>
            <a:xfrm>
              <a:off x="394035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62" name="Google Shape;762;p14"/>
            <p:cNvCxnSpPr/>
            <p:nvPr/>
          </p:nvCxnSpPr>
          <p:spPr>
            <a:xfrm>
              <a:off x="419660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63" name="Google Shape;763;p14"/>
            <p:cNvCxnSpPr/>
            <p:nvPr/>
          </p:nvCxnSpPr>
          <p:spPr>
            <a:xfrm>
              <a:off x="445284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64" name="Google Shape;764;p14"/>
            <p:cNvCxnSpPr/>
            <p:nvPr/>
          </p:nvCxnSpPr>
          <p:spPr>
            <a:xfrm>
              <a:off x="470908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65" name="Google Shape;765;p14"/>
            <p:cNvCxnSpPr/>
            <p:nvPr/>
          </p:nvCxnSpPr>
          <p:spPr>
            <a:xfrm>
              <a:off x="496533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66" name="Google Shape;766;p14"/>
            <p:cNvCxnSpPr/>
            <p:nvPr/>
          </p:nvCxnSpPr>
          <p:spPr>
            <a:xfrm>
              <a:off x="5221574"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67" name="Google Shape;767;p14"/>
            <p:cNvCxnSpPr/>
            <p:nvPr/>
          </p:nvCxnSpPr>
          <p:spPr>
            <a:xfrm>
              <a:off x="547781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68" name="Google Shape;768;p14"/>
            <p:cNvCxnSpPr/>
            <p:nvPr/>
          </p:nvCxnSpPr>
          <p:spPr>
            <a:xfrm>
              <a:off x="573406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69" name="Google Shape;769;p14"/>
            <p:cNvCxnSpPr/>
            <p:nvPr/>
          </p:nvCxnSpPr>
          <p:spPr>
            <a:xfrm>
              <a:off x="599030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70" name="Google Shape;770;p14"/>
            <p:cNvCxnSpPr/>
            <p:nvPr/>
          </p:nvCxnSpPr>
          <p:spPr>
            <a:xfrm>
              <a:off x="624654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71" name="Google Shape;771;p14"/>
            <p:cNvCxnSpPr/>
            <p:nvPr/>
          </p:nvCxnSpPr>
          <p:spPr>
            <a:xfrm>
              <a:off x="650279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72" name="Google Shape;772;p14"/>
            <p:cNvCxnSpPr/>
            <p:nvPr/>
          </p:nvCxnSpPr>
          <p:spPr>
            <a:xfrm>
              <a:off x="6759035"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73" name="Google Shape;773;p14"/>
            <p:cNvCxnSpPr/>
            <p:nvPr/>
          </p:nvCxnSpPr>
          <p:spPr>
            <a:xfrm>
              <a:off x="701527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74" name="Google Shape;774;p14"/>
            <p:cNvCxnSpPr/>
            <p:nvPr/>
          </p:nvCxnSpPr>
          <p:spPr>
            <a:xfrm>
              <a:off x="727152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4"/>
            <p:cNvCxnSpPr/>
            <p:nvPr/>
          </p:nvCxnSpPr>
          <p:spPr>
            <a:xfrm>
              <a:off x="752776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4"/>
            <p:cNvCxnSpPr/>
            <p:nvPr/>
          </p:nvCxnSpPr>
          <p:spPr>
            <a:xfrm>
              <a:off x="778400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4"/>
            <p:cNvCxnSpPr/>
            <p:nvPr/>
          </p:nvCxnSpPr>
          <p:spPr>
            <a:xfrm>
              <a:off x="804025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78" name="Google Shape;778;p14"/>
            <p:cNvCxnSpPr/>
            <p:nvPr/>
          </p:nvCxnSpPr>
          <p:spPr>
            <a:xfrm>
              <a:off x="829649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79" name="Google Shape;779;p14"/>
            <p:cNvCxnSpPr/>
            <p:nvPr/>
          </p:nvCxnSpPr>
          <p:spPr>
            <a:xfrm>
              <a:off x="855273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80" name="Google Shape;780;p14"/>
            <p:cNvCxnSpPr/>
            <p:nvPr/>
          </p:nvCxnSpPr>
          <p:spPr>
            <a:xfrm>
              <a:off x="8808982"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14"/>
            <p:cNvCxnSpPr/>
            <p:nvPr/>
          </p:nvCxnSpPr>
          <p:spPr>
            <a:xfrm>
              <a:off x="906522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82" name="Google Shape;782;p14"/>
            <p:cNvCxnSpPr/>
            <p:nvPr/>
          </p:nvCxnSpPr>
          <p:spPr>
            <a:xfrm>
              <a:off x="9670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783" name="Google Shape;783;p14"/>
            <p:cNvCxnSpPr/>
            <p:nvPr/>
          </p:nvCxnSpPr>
          <p:spPr>
            <a:xfrm rot="10800000">
              <a:off x="4573829" y="41812"/>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84" name="Google Shape;784;p14"/>
            <p:cNvCxnSpPr/>
            <p:nvPr/>
          </p:nvCxnSpPr>
          <p:spPr>
            <a:xfrm rot="10800000">
              <a:off x="4573829" y="-21834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85" name="Google Shape;785;p14"/>
            <p:cNvCxnSpPr/>
            <p:nvPr/>
          </p:nvCxnSpPr>
          <p:spPr>
            <a:xfrm rot="10800000">
              <a:off x="4570100" y="-47850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86" name="Google Shape;786;p14"/>
            <p:cNvCxnSpPr/>
            <p:nvPr/>
          </p:nvCxnSpPr>
          <p:spPr>
            <a:xfrm rot="10800000">
              <a:off x="4573829" y="-73865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87" name="Google Shape;787;p14"/>
            <p:cNvCxnSpPr/>
            <p:nvPr/>
          </p:nvCxnSpPr>
          <p:spPr>
            <a:xfrm rot="10800000">
              <a:off x="4573829" y="-99881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88" name="Google Shape;788;p14"/>
            <p:cNvCxnSpPr/>
            <p:nvPr/>
          </p:nvCxnSpPr>
          <p:spPr>
            <a:xfrm rot="10800000">
              <a:off x="4573829" y="-125897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89" name="Google Shape;789;p14"/>
            <p:cNvCxnSpPr/>
            <p:nvPr/>
          </p:nvCxnSpPr>
          <p:spPr>
            <a:xfrm rot="10800000">
              <a:off x="4573829" y="-151912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90" name="Google Shape;790;p14"/>
            <p:cNvCxnSpPr/>
            <p:nvPr/>
          </p:nvCxnSpPr>
          <p:spPr>
            <a:xfrm rot="10800000">
              <a:off x="4573829" y="-177928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91" name="Google Shape;791;p14"/>
            <p:cNvCxnSpPr/>
            <p:nvPr/>
          </p:nvCxnSpPr>
          <p:spPr>
            <a:xfrm rot="10800000">
              <a:off x="4570100" y="-203944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92" name="Google Shape;792;p14"/>
            <p:cNvCxnSpPr/>
            <p:nvPr/>
          </p:nvCxnSpPr>
          <p:spPr>
            <a:xfrm rot="10800000">
              <a:off x="4573829" y="-229959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93" name="Google Shape;793;p14"/>
            <p:cNvCxnSpPr/>
            <p:nvPr/>
          </p:nvCxnSpPr>
          <p:spPr>
            <a:xfrm rot="10800000">
              <a:off x="4573829" y="-255975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94" name="Google Shape;794;p14"/>
            <p:cNvCxnSpPr/>
            <p:nvPr/>
          </p:nvCxnSpPr>
          <p:spPr>
            <a:xfrm rot="10800000">
              <a:off x="4573829" y="-281991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95" name="Google Shape;795;p14"/>
            <p:cNvCxnSpPr/>
            <p:nvPr/>
          </p:nvCxnSpPr>
          <p:spPr>
            <a:xfrm rot="10800000">
              <a:off x="4573829" y="-308006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96" name="Google Shape;796;p14"/>
            <p:cNvCxnSpPr/>
            <p:nvPr/>
          </p:nvCxnSpPr>
          <p:spPr>
            <a:xfrm rot="10800000">
              <a:off x="4573829" y="-334022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97" name="Google Shape;797;p14"/>
            <p:cNvCxnSpPr/>
            <p:nvPr/>
          </p:nvCxnSpPr>
          <p:spPr>
            <a:xfrm rot="10800000">
              <a:off x="4573829" y="-360038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98" name="Google Shape;798;p14"/>
            <p:cNvCxnSpPr/>
            <p:nvPr/>
          </p:nvCxnSpPr>
          <p:spPr>
            <a:xfrm rot="10800000">
              <a:off x="4573829" y="-386053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799" name="Google Shape;799;p14"/>
            <p:cNvCxnSpPr/>
            <p:nvPr/>
          </p:nvCxnSpPr>
          <p:spPr>
            <a:xfrm rot="10800000">
              <a:off x="4573829" y="-4120693"/>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00" name="Google Shape;800;p14"/>
            <p:cNvCxnSpPr/>
            <p:nvPr/>
          </p:nvCxnSpPr>
          <p:spPr>
            <a:xfrm rot="10800000">
              <a:off x="4570100" y="-438085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01" name="Google Shape;801;p14"/>
            <p:cNvCxnSpPr/>
            <p:nvPr/>
          </p:nvCxnSpPr>
          <p:spPr>
            <a:xfrm rot="10800000">
              <a:off x="4573829" y="301975"/>
              <a:ext cx="0" cy="9140400"/>
            </a:xfrm>
            <a:prstGeom prst="straightConnector1">
              <a:avLst/>
            </a:prstGeom>
            <a:noFill/>
            <a:ln w="9525" cap="flat" cmpd="sng">
              <a:solidFill>
                <a:schemeClr val="dk1"/>
              </a:solidFill>
              <a:prstDash val="solid"/>
              <a:round/>
              <a:headEnd type="none" w="med" len="med"/>
              <a:tailEnd type="none" w="med" len="med"/>
            </a:ln>
          </p:spPr>
        </p:cxnSp>
      </p:grpSp>
      <p:grpSp>
        <p:nvGrpSpPr>
          <p:cNvPr id="802" name="Google Shape;802;p14"/>
          <p:cNvGrpSpPr/>
          <p:nvPr/>
        </p:nvGrpSpPr>
        <p:grpSpPr>
          <a:xfrm>
            <a:off x="701025" y="539400"/>
            <a:ext cx="7731300" cy="4064700"/>
            <a:chOff x="701025" y="539400"/>
            <a:chExt cx="7731300" cy="4064700"/>
          </a:xfrm>
        </p:grpSpPr>
        <p:sp>
          <p:nvSpPr>
            <p:cNvPr id="803" name="Google Shape;803;p14"/>
            <p:cNvSpPr/>
            <p:nvPr/>
          </p:nvSpPr>
          <p:spPr>
            <a:xfrm>
              <a:off x="711950" y="539400"/>
              <a:ext cx="7719000" cy="4064700"/>
            </a:xfrm>
            <a:prstGeom prst="roundRect">
              <a:avLst>
                <a:gd name="adj" fmla="val 6735"/>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4" name="Google Shape;804;p14"/>
            <p:cNvCxnSpPr/>
            <p:nvPr/>
          </p:nvCxnSpPr>
          <p:spPr>
            <a:xfrm rot="10800000">
              <a:off x="701025" y="1072675"/>
              <a:ext cx="7731300" cy="0"/>
            </a:xfrm>
            <a:prstGeom prst="straightConnector1">
              <a:avLst/>
            </a:prstGeom>
            <a:noFill/>
            <a:ln w="9525" cap="flat" cmpd="sng">
              <a:solidFill>
                <a:srgbClr val="595959"/>
              </a:solidFill>
              <a:prstDash val="solid"/>
              <a:round/>
              <a:headEnd type="none" w="med" len="med"/>
              <a:tailEnd type="none" w="med" len="med"/>
            </a:ln>
          </p:spPr>
        </p:cxnSp>
        <p:grpSp>
          <p:nvGrpSpPr>
            <p:cNvPr id="805" name="Google Shape;805;p14"/>
            <p:cNvGrpSpPr/>
            <p:nvPr/>
          </p:nvGrpSpPr>
          <p:grpSpPr>
            <a:xfrm>
              <a:off x="941925" y="763050"/>
              <a:ext cx="716485" cy="147300"/>
              <a:chOff x="7468650" y="676950"/>
              <a:chExt cx="716485" cy="147300"/>
            </a:xfrm>
          </p:grpSpPr>
          <p:sp>
            <p:nvSpPr>
              <p:cNvPr id="806" name="Google Shape;806;p14"/>
              <p:cNvSpPr/>
              <p:nvPr/>
            </p:nvSpPr>
            <p:spPr>
              <a:xfrm>
                <a:off x="7468650" y="676950"/>
                <a:ext cx="147300" cy="147300"/>
              </a:xfrm>
              <a:prstGeom prst="ellipse">
                <a:avLst/>
              </a:prstGeom>
              <a:solidFill>
                <a:srgbClr val="74C3B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7753243" y="676950"/>
                <a:ext cx="147300" cy="147300"/>
              </a:xfrm>
              <a:prstGeom prst="ellipse">
                <a:avLst/>
              </a:prstGeom>
              <a:solidFill>
                <a:srgbClr val="F6C4A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8037835" y="676950"/>
                <a:ext cx="147300" cy="147300"/>
              </a:xfrm>
              <a:prstGeom prst="ellipse">
                <a:avLst/>
              </a:prstGeom>
              <a:solidFill>
                <a:srgbClr val="E1B8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9" name="Google Shape;809;p14"/>
          <p:cNvSpPr txBox="1">
            <a:spLocks noGrp="1"/>
          </p:cNvSpPr>
          <p:nvPr>
            <p:ph type="ctrTitle"/>
          </p:nvPr>
        </p:nvSpPr>
        <p:spPr>
          <a:xfrm>
            <a:off x="1930350" y="2331600"/>
            <a:ext cx="2498400" cy="4158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810" name="Google Shape;810;p14"/>
          <p:cNvSpPr txBox="1">
            <a:spLocks noGrp="1"/>
          </p:cNvSpPr>
          <p:nvPr>
            <p:ph type="subTitle" idx="1"/>
          </p:nvPr>
        </p:nvSpPr>
        <p:spPr>
          <a:xfrm>
            <a:off x="1858623" y="2786325"/>
            <a:ext cx="2628600" cy="5364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Clr>
                <a:srgbClr val="000000"/>
              </a:buClr>
              <a:buSzPts val="1400"/>
              <a:buNone/>
              <a:defRPr/>
            </a:lvl1pPr>
            <a:lvl2pPr lvl="1" algn="ctr" rtl="0">
              <a:lnSpc>
                <a:spcPct val="100000"/>
              </a:lnSpc>
              <a:spcBef>
                <a:spcPts val="0"/>
              </a:spcBef>
              <a:spcAft>
                <a:spcPts val="0"/>
              </a:spcAft>
              <a:buClr>
                <a:srgbClr val="000000"/>
              </a:buClr>
              <a:buSzPts val="1400"/>
              <a:buNone/>
              <a:defRPr>
                <a:solidFill>
                  <a:srgbClr val="000000"/>
                </a:solidFill>
              </a:defRPr>
            </a:lvl2pPr>
            <a:lvl3pPr lvl="2" algn="ctr" rtl="0">
              <a:lnSpc>
                <a:spcPct val="100000"/>
              </a:lnSpc>
              <a:spcBef>
                <a:spcPts val="0"/>
              </a:spcBef>
              <a:spcAft>
                <a:spcPts val="0"/>
              </a:spcAft>
              <a:buClr>
                <a:srgbClr val="000000"/>
              </a:buClr>
              <a:buSzPts val="1400"/>
              <a:buNone/>
              <a:defRPr>
                <a:solidFill>
                  <a:srgbClr val="000000"/>
                </a:solidFill>
              </a:defRPr>
            </a:lvl3pPr>
            <a:lvl4pPr lvl="3" algn="ctr" rtl="0">
              <a:lnSpc>
                <a:spcPct val="100000"/>
              </a:lnSpc>
              <a:spcBef>
                <a:spcPts val="0"/>
              </a:spcBef>
              <a:spcAft>
                <a:spcPts val="0"/>
              </a:spcAft>
              <a:buClr>
                <a:srgbClr val="000000"/>
              </a:buClr>
              <a:buSzPts val="1400"/>
              <a:buNone/>
              <a:defRPr>
                <a:solidFill>
                  <a:srgbClr val="000000"/>
                </a:solidFill>
              </a:defRPr>
            </a:lvl4pPr>
            <a:lvl5pPr lvl="4" algn="ctr" rtl="0">
              <a:lnSpc>
                <a:spcPct val="100000"/>
              </a:lnSpc>
              <a:spcBef>
                <a:spcPts val="0"/>
              </a:spcBef>
              <a:spcAft>
                <a:spcPts val="0"/>
              </a:spcAft>
              <a:buClr>
                <a:srgbClr val="000000"/>
              </a:buClr>
              <a:buSzPts val="1400"/>
              <a:buNone/>
              <a:defRPr>
                <a:solidFill>
                  <a:srgbClr val="000000"/>
                </a:solidFill>
              </a:defRPr>
            </a:lvl5pPr>
            <a:lvl6pPr lvl="5" algn="ctr" rtl="0">
              <a:lnSpc>
                <a:spcPct val="100000"/>
              </a:lnSpc>
              <a:spcBef>
                <a:spcPts val="0"/>
              </a:spcBef>
              <a:spcAft>
                <a:spcPts val="0"/>
              </a:spcAft>
              <a:buClr>
                <a:srgbClr val="000000"/>
              </a:buClr>
              <a:buSzPts val="1400"/>
              <a:buNone/>
              <a:defRPr>
                <a:solidFill>
                  <a:srgbClr val="000000"/>
                </a:solidFill>
              </a:defRPr>
            </a:lvl6pPr>
            <a:lvl7pPr lvl="6" algn="ctr" rtl="0">
              <a:lnSpc>
                <a:spcPct val="100000"/>
              </a:lnSpc>
              <a:spcBef>
                <a:spcPts val="0"/>
              </a:spcBef>
              <a:spcAft>
                <a:spcPts val="0"/>
              </a:spcAft>
              <a:buClr>
                <a:srgbClr val="000000"/>
              </a:buClr>
              <a:buSzPts val="1400"/>
              <a:buNone/>
              <a:defRPr>
                <a:solidFill>
                  <a:srgbClr val="000000"/>
                </a:solidFill>
              </a:defRPr>
            </a:lvl7pPr>
            <a:lvl8pPr lvl="7" algn="ctr" rtl="0">
              <a:lnSpc>
                <a:spcPct val="100000"/>
              </a:lnSpc>
              <a:spcBef>
                <a:spcPts val="0"/>
              </a:spcBef>
              <a:spcAft>
                <a:spcPts val="0"/>
              </a:spcAft>
              <a:buClr>
                <a:srgbClr val="000000"/>
              </a:buClr>
              <a:buSzPts val="1400"/>
              <a:buNone/>
              <a:defRPr>
                <a:solidFill>
                  <a:srgbClr val="000000"/>
                </a:solidFill>
              </a:defRPr>
            </a:lvl8pPr>
            <a:lvl9pPr lvl="8" algn="ctr"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811" name="Google Shape;811;p14"/>
          <p:cNvSpPr txBox="1">
            <a:spLocks noGrp="1"/>
          </p:cNvSpPr>
          <p:nvPr>
            <p:ph type="ctrTitle" idx="2"/>
          </p:nvPr>
        </p:nvSpPr>
        <p:spPr>
          <a:xfrm>
            <a:off x="5691100" y="1189650"/>
            <a:ext cx="2498400" cy="4158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812" name="Google Shape;812;p14"/>
          <p:cNvSpPr txBox="1">
            <a:spLocks noGrp="1"/>
          </p:cNvSpPr>
          <p:nvPr>
            <p:ph type="subTitle" idx="3"/>
          </p:nvPr>
        </p:nvSpPr>
        <p:spPr>
          <a:xfrm>
            <a:off x="5629614" y="1654050"/>
            <a:ext cx="2628600" cy="5778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Clr>
                <a:srgbClr val="000000"/>
              </a:buClr>
              <a:buSzPts val="1400"/>
              <a:buNone/>
              <a:defRPr/>
            </a:lvl1pPr>
            <a:lvl2pPr lvl="1" algn="ctr" rtl="0">
              <a:lnSpc>
                <a:spcPct val="100000"/>
              </a:lnSpc>
              <a:spcBef>
                <a:spcPts val="0"/>
              </a:spcBef>
              <a:spcAft>
                <a:spcPts val="0"/>
              </a:spcAft>
              <a:buClr>
                <a:srgbClr val="000000"/>
              </a:buClr>
              <a:buSzPts val="1400"/>
              <a:buNone/>
              <a:defRPr>
                <a:solidFill>
                  <a:srgbClr val="000000"/>
                </a:solidFill>
              </a:defRPr>
            </a:lvl2pPr>
            <a:lvl3pPr lvl="2" algn="ctr" rtl="0">
              <a:lnSpc>
                <a:spcPct val="100000"/>
              </a:lnSpc>
              <a:spcBef>
                <a:spcPts val="0"/>
              </a:spcBef>
              <a:spcAft>
                <a:spcPts val="0"/>
              </a:spcAft>
              <a:buClr>
                <a:srgbClr val="000000"/>
              </a:buClr>
              <a:buSzPts val="1400"/>
              <a:buNone/>
              <a:defRPr>
                <a:solidFill>
                  <a:srgbClr val="000000"/>
                </a:solidFill>
              </a:defRPr>
            </a:lvl3pPr>
            <a:lvl4pPr lvl="3" algn="ctr" rtl="0">
              <a:lnSpc>
                <a:spcPct val="100000"/>
              </a:lnSpc>
              <a:spcBef>
                <a:spcPts val="0"/>
              </a:spcBef>
              <a:spcAft>
                <a:spcPts val="0"/>
              </a:spcAft>
              <a:buClr>
                <a:srgbClr val="000000"/>
              </a:buClr>
              <a:buSzPts val="1400"/>
              <a:buNone/>
              <a:defRPr>
                <a:solidFill>
                  <a:srgbClr val="000000"/>
                </a:solidFill>
              </a:defRPr>
            </a:lvl4pPr>
            <a:lvl5pPr lvl="4" algn="ctr" rtl="0">
              <a:lnSpc>
                <a:spcPct val="100000"/>
              </a:lnSpc>
              <a:spcBef>
                <a:spcPts val="0"/>
              </a:spcBef>
              <a:spcAft>
                <a:spcPts val="0"/>
              </a:spcAft>
              <a:buClr>
                <a:srgbClr val="000000"/>
              </a:buClr>
              <a:buSzPts val="1400"/>
              <a:buNone/>
              <a:defRPr>
                <a:solidFill>
                  <a:srgbClr val="000000"/>
                </a:solidFill>
              </a:defRPr>
            </a:lvl5pPr>
            <a:lvl6pPr lvl="5" algn="ctr" rtl="0">
              <a:lnSpc>
                <a:spcPct val="100000"/>
              </a:lnSpc>
              <a:spcBef>
                <a:spcPts val="0"/>
              </a:spcBef>
              <a:spcAft>
                <a:spcPts val="0"/>
              </a:spcAft>
              <a:buClr>
                <a:srgbClr val="000000"/>
              </a:buClr>
              <a:buSzPts val="1400"/>
              <a:buNone/>
              <a:defRPr>
                <a:solidFill>
                  <a:srgbClr val="000000"/>
                </a:solidFill>
              </a:defRPr>
            </a:lvl6pPr>
            <a:lvl7pPr lvl="6" algn="ctr" rtl="0">
              <a:lnSpc>
                <a:spcPct val="100000"/>
              </a:lnSpc>
              <a:spcBef>
                <a:spcPts val="0"/>
              </a:spcBef>
              <a:spcAft>
                <a:spcPts val="0"/>
              </a:spcAft>
              <a:buClr>
                <a:srgbClr val="000000"/>
              </a:buClr>
              <a:buSzPts val="1400"/>
              <a:buNone/>
              <a:defRPr>
                <a:solidFill>
                  <a:srgbClr val="000000"/>
                </a:solidFill>
              </a:defRPr>
            </a:lvl7pPr>
            <a:lvl8pPr lvl="7" algn="ctr" rtl="0">
              <a:lnSpc>
                <a:spcPct val="100000"/>
              </a:lnSpc>
              <a:spcBef>
                <a:spcPts val="0"/>
              </a:spcBef>
              <a:spcAft>
                <a:spcPts val="0"/>
              </a:spcAft>
              <a:buClr>
                <a:srgbClr val="000000"/>
              </a:buClr>
              <a:buSzPts val="1400"/>
              <a:buNone/>
              <a:defRPr>
                <a:solidFill>
                  <a:srgbClr val="000000"/>
                </a:solidFill>
              </a:defRPr>
            </a:lvl8pPr>
            <a:lvl9pPr lvl="8" algn="ctr"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813" name="Google Shape;813;p14"/>
          <p:cNvSpPr txBox="1">
            <a:spLocks noGrp="1"/>
          </p:cNvSpPr>
          <p:nvPr>
            <p:ph type="ctrTitle" idx="4"/>
          </p:nvPr>
        </p:nvSpPr>
        <p:spPr>
          <a:xfrm>
            <a:off x="1934300" y="1198000"/>
            <a:ext cx="2498400" cy="4158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814" name="Google Shape;814;p14"/>
          <p:cNvSpPr txBox="1">
            <a:spLocks noGrp="1"/>
          </p:cNvSpPr>
          <p:nvPr>
            <p:ph type="subTitle" idx="5"/>
          </p:nvPr>
        </p:nvSpPr>
        <p:spPr>
          <a:xfrm>
            <a:off x="1858623" y="1652675"/>
            <a:ext cx="2628600" cy="5364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Clr>
                <a:srgbClr val="000000"/>
              </a:buClr>
              <a:buSzPts val="1400"/>
              <a:buNone/>
              <a:defRPr/>
            </a:lvl1pPr>
            <a:lvl2pPr lvl="1" algn="ctr" rtl="0">
              <a:lnSpc>
                <a:spcPct val="100000"/>
              </a:lnSpc>
              <a:spcBef>
                <a:spcPts val="0"/>
              </a:spcBef>
              <a:spcAft>
                <a:spcPts val="0"/>
              </a:spcAft>
              <a:buClr>
                <a:srgbClr val="000000"/>
              </a:buClr>
              <a:buSzPts val="1400"/>
              <a:buNone/>
              <a:defRPr>
                <a:solidFill>
                  <a:srgbClr val="000000"/>
                </a:solidFill>
              </a:defRPr>
            </a:lvl2pPr>
            <a:lvl3pPr lvl="2" algn="ctr" rtl="0">
              <a:lnSpc>
                <a:spcPct val="100000"/>
              </a:lnSpc>
              <a:spcBef>
                <a:spcPts val="0"/>
              </a:spcBef>
              <a:spcAft>
                <a:spcPts val="0"/>
              </a:spcAft>
              <a:buClr>
                <a:srgbClr val="000000"/>
              </a:buClr>
              <a:buSzPts val="1400"/>
              <a:buNone/>
              <a:defRPr>
                <a:solidFill>
                  <a:srgbClr val="000000"/>
                </a:solidFill>
              </a:defRPr>
            </a:lvl3pPr>
            <a:lvl4pPr lvl="3" algn="ctr" rtl="0">
              <a:lnSpc>
                <a:spcPct val="100000"/>
              </a:lnSpc>
              <a:spcBef>
                <a:spcPts val="0"/>
              </a:spcBef>
              <a:spcAft>
                <a:spcPts val="0"/>
              </a:spcAft>
              <a:buClr>
                <a:srgbClr val="000000"/>
              </a:buClr>
              <a:buSzPts val="1400"/>
              <a:buNone/>
              <a:defRPr>
                <a:solidFill>
                  <a:srgbClr val="000000"/>
                </a:solidFill>
              </a:defRPr>
            </a:lvl4pPr>
            <a:lvl5pPr lvl="4" algn="ctr" rtl="0">
              <a:lnSpc>
                <a:spcPct val="100000"/>
              </a:lnSpc>
              <a:spcBef>
                <a:spcPts val="0"/>
              </a:spcBef>
              <a:spcAft>
                <a:spcPts val="0"/>
              </a:spcAft>
              <a:buClr>
                <a:srgbClr val="000000"/>
              </a:buClr>
              <a:buSzPts val="1400"/>
              <a:buNone/>
              <a:defRPr>
                <a:solidFill>
                  <a:srgbClr val="000000"/>
                </a:solidFill>
              </a:defRPr>
            </a:lvl5pPr>
            <a:lvl6pPr lvl="5" algn="ctr" rtl="0">
              <a:lnSpc>
                <a:spcPct val="100000"/>
              </a:lnSpc>
              <a:spcBef>
                <a:spcPts val="0"/>
              </a:spcBef>
              <a:spcAft>
                <a:spcPts val="0"/>
              </a:spcAft>
              <a:buClr>
                <a:srgbClr val="000000"/>
              </a:buClr>
              <a:buSzPts val="1400"/>
              <a:buNone/>
              <a:defRPr>
                <a:solidFill>
                  <a:srgbClr val="000000"/>
                </a:solidFill>
              </a:defRPr>
            </a:lvl6pPr>
            <a:lvl7pPr lvl="6" algn="ctr" rtl="0">
              <a:lnSpc>
                <a:spcPct val="100000"/>
              </a:lnSpc>
              <a:spcBef>
                <a:spcPts val="0"/>
              </a:spcBef>
              <a:spcAft>
                <a:spcPts val="0"/>
              </a:spcAft>
              <a:buClr>
                <a:srgbClr val="000000"/>
              </a:buClr>
              <a:buSzPts val="1400"/>
              <a:buNone/>
              <a:defRPr>
                <a:solidFill>
                  <a:srgbClr val="000000"/>
                </a:solidFill>
              </a:defRPr>
            </a:lvl7pPr>
            <a:lvl8pPr lvl="7" algn="ctr" rtl="0">
              <a:lnSpc>
                <a:spcPct val="100000"/>
              </a:lnSpc>
              <a:spcBef>
                <a:spcPts val="0"/>
              </a:spcBef>
              <a:spcAft>
                <a:spcPts val="0"/>
              </a:spcAft>
              <a:buClr>
                <a:srgbClr val="000000"/>
              </a:buClr>
              <a:buSzPts val="1400"/>
              <a:buNone/>
              <a:defRPr>
                <a:solidFill>
                  <a:srgbClr val="000000"/>
                </a:solidFill>
              </a:defRPr>
            </a:lvl8pPr>
            <a:lvl9pPr lvl="8" algn="ctr"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815" name="Google Shape;815;p14"/>
          <p:cNvSpPr txBox="1">
            <a:spLocks noGrp="1"/>
          </p:cNvSpPr>
          <p:nvPr>
            <p:ph type="ctrTitle" idx="6"/>
          </p:nvPr>
        </p:nvSpPr>
        <p:spPr>
          <a:xfrm>
            <a:off x="1915350" y="3465200"/>
            <a:ext cx="2498400" cy="4158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816" name="Google Shape;816;p14"/>
          <p:cNvSpPr txBox="1">
            <a:spLocks noGrp="1"/>
          </p:cNvSpPr>
          <p:nvPr>
            <p:ph type="subTitle" idx="7"/>
          </p:nvPr>
        </p:nvSpPr>
        <p:spPr>
          <a:xfrm>
            <a:off x="1858514" y="3921225"/>
            <a:ext cx="2628600" cy="5364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Clr>
                <a:srgbClr val="000000"/>
              </a:buClr>
              <a:buSzPts val="1400"/>
              <a:buNone/>
              <a:defRPr/>
            </a:lvl1pPr>
            <a:lvl2pPr lvl="1" algn="ctr" rtl="0">
              <a:lnSpc>
                <a:spcPct val="100000"/>
              </a:lnSpc>
              <a:spcBef>
                <a:spcPts val="0"/>
              </a:spcBef>
              <a:spcAft>
                <a:spcPts val="0"/>
              </a:spcAft>
              <a:buClr>
                <a:srgbClr val="000000"/>
              </a:buClr>
              <a:buSzPts val="1400"/>
              <a:buNone/>
              <a:defRPr>
                <a:solidFill>
                  <a:srgbClr val="000000"/>
                </a:solidFill>
              </a:defRPr>
            </a:lvl2pPr>
            <a:lvl3pPr lvl="2" algn="ctr" rtl="0">
              <a:lnSpc>
                <a:spcPct val="100000"/>
              </a:lnSpc>
              <a:spcBef>
                <a:spcPts val="0"/>
              </a:spcBef>
              <a:spcAft>
                <a:spcPts val="0"/>
              </a:spcAft>
              <a:buClr>
                <a:srgbClr val="000000"/>
              </a:buClr>
              <a:buSzPts val="1400"/>
              <a:buNone/>
              <a:defRPr>
                <a:solidFill>
                  <a:srgbClr val="000000"/>
                </a:solidFill>
              </a:defRPr>
            </a:lvl3pPr>
            <a:lvl4pPr lvl="3" algn="ctr" rtl="0">
              <a:lnSpc>
                <a:spcPct val="100000"/>
              </a:lnSpc>
              <a:spcBef>
                <a:spcPts val="0"/>
              </a:spcBef>
              <a:spcAft>
                <a:spcPts val="0"/>
              </a:spcAft>
              <a:buClr>
                <a:srgbClr val="000000"/>
              </a:buClr>
              <a:buSzPts val="1400"/>
              <a:buNone/>
              <a:defRPr>
                <a:solidFill>
                  <a:srgbClr val="000000"/>
                </a:solidFill>
              </a:defRPr>
            </a:lvl4pPr>
            <a:lvl5pPr lvl="4" algn="ctr" rtl="0">
              <a:lnSpc>
                <a:spcPct val="100000"/>
              </a:lnSpc>
              <a:spcBef>
                <a:spcPts val="0"/>
              </a:spcBef>
              <a:spcAft>
                <a:spcPts val="0"/>
              </a:spcAft>
              <a:buClr>
                <a:srgbClr val="000000"/>
              </a:buClr>
              <a:buSzPts val="1400"/>
              <a:buNone/>
              <a:defRPr>
                <a:solidFill>
                  <a:srgbClr val="000000"/>
                </a:solidFill>
              </a:defRPr>
            </a:lvl5pPr>
            <a:lvl6pPr lvl="5" algn="ctr" rtl="0">
              <a:lnSpc>
                <a:spcPct val="100000"/>
              </a:lnSpc>
              <a:spcBef>
                <a:spcPts val="0"/>
              </a:spcBef>
              <a:spcAft>
                <a:spcPts val="0"/>
              </a:spcAft>
              <a:buClr>
                <a:srgbClr val="000000"/>
              </a:buClr>
              <a:buSzPts val="1400"/>
              <a:buNone/>
              <a:defRPr>
                <a:solidFill>
                  <a:srgbClr val="000000"/>
                </a:solidFill>
              </a:defRPr>
            </a:lvl6pPr>
            <a:lvl7pPr lvl="6" algn="ctr" rtl="0">
              <a:lnSpc>
                <a:spcPct val="100000"/>
              </a:lnSpc>
              <a:spcBef>
                <a:spcPts val="0"/>
              </a:spcBef>
              <a:spcAft>
                <a:spcPts val="0"/>
              </a:spcAft>
              <a:buClr>
                <a:srgbClr val="000000"/>
              </a:buClr>
              <a:buSzPts val="1400"/>
              <a:buNone/>
              <a:defRPr>
                <a:solidFill>
                  <a:srgbClr val="000000"/>
                </a:solidFill>
              </a:defRPr>
            </a:lvl7pPr>
            <a:lvl8pPr lvl="7" algn="ctr" rtl="0">
              <a:lnSpc>
                <a:spcPct val="100000"/>
              </a:lnSpc>
              <a:spcBef>
                <a:spcPts val="0"/>
              </a:spcBef>
              <a:spcAft>
                <a:spcPts val="0"/>
              </a:spcAft>
              <a:buClr>
                <a:srgbClr val="000000"/>
              </a:buClr>
              <a:buSzPts val="1400"/>
              <a:buNone/>
              <a:defRPr>
                <a:solidFill>
                  <a:srgbClr val="000000"/>
                </a:solidFill>
              </a:defRPr>
            </a:lvl8pPr>
            <a:lvl9pPr lvl="8" algn="ctr"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817" name="Google Shape;817;p14"/>
          <p:cNvSpPr/>
          <p:nvPr/>
        </p:nvSpPr>
        <p:spPr>
          <a:xfrm>
            <a:off x="-922850" y="157886"/>
            <a:ext cx="1362383" cy="224196"/>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711256" y="466243"/>
            <a:ext cx="1362383" cy="224196"/>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rot="-5400000">
            <a:off x="8217900" y="4640161"/>
            <a:ext cx="1362383" cy="224196"/>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8594022" y="4179838"/>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8670222" y="3951238"/>
            <a:ext cx="91500" cy="91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a:off x="7081404" y="-529400"/>
            <a:ext cx="911400" cy="9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8670228" y="311725"/>
            <a:ext cx="677974" cy="67888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8670222" y="846688"/>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296597" y="3149350"/>
            <a:ext cx="801900" cy="80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124875" y="2593850"/>
            <a:ext cx="350400" cy="350400"/>
          </a:xfrm>
          <a:prstGeom prst="ellipse">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txBox="1">
            <a:spLocks noGrp="1"/>
          </p:cNvSpPr>
          <p:nvPr>
            <p:ph type="title" idx="8" hasCustomPrompt="1"/>
          </p:nvPr>
        </p:nvSpPr>
        <p:spPr>
          <a:xfrm>
            <a:off x="958650" y="1270625"/>
            <a:ext cx="613200" cy="415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8" name="Google Shape;828;p14"/>
          <p:cNvSpPr txBox="1">
            <a:spLocks noGrp="1"/>
          </p:cNvSpPr>
          <p:nvPr>
            <p:ph type="title" idx="9" hasCustomPrompt="1"/>
          </p:nvPr>
        </p:nvSpPr>
        <p:spPr>
          <a:xfrm>
            <a:off x="1031850" y="3546175"/>
            <a:ext cx="613200" cy="415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9" name="Google Shape;829;p14"/>
          <p:cNvSpPr txBox="1">
            <a:spLocks noGrp="1"/>
          </p:cNvSpPr>
          <p:nvPr>
            <p:ph type="title" idx="13" hasCustomPrompt="1"/>
          </p:nvPr>
        </p:nvSpPr>
        <p:spPr>
          <a:xfrm>
            <a:off x="1020388" y="2408388"/>
            <a:ext cx="613200" cy="415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0" name="Google Shape;830;p14"/>
          <p:cNvSpPr txBox="1">
            <a:spLocks noGrp="1"/>
          </p:cNvSpPr>
          <p:nvPr>
            <p:ph type="title" idx="14" hasCustomPrompt="1"/>
          </p:nvPr>
        </p:nvSpPr>
        <p:spPr>
          <a:xfrm>
            <a:off x="4798625" y="1270625"/>
            <a:ext cx="613200" cy="41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1" name="Google Shape;831;p14"/>
          <p:cNvSpPr txBox="1">
            <a:spLocks noGrp="1"/>
          </p:cNvSpPr>
          <p:nvPr>
            <p:ph type="ctrTitle" idx="15"/>
          </p:nvPr>
        </p:nvSpPr>
        <p:spPr>
          <a:xfrm>
            <a:off x="5691100" y="2327400"/>
            <a:ext cx="2498400" cy="4158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832" name="Google Shape;832;p14"/>
          <p:cNvSpPr txBox="1">
            <a:spLocks noGrp="1"/>
          </p:cNvSpPr>
          <p:nvPr>
            <p:ph type="subTitle" idx="16"/>
          </p:nvPr>
        </p:nvSpPr>
        <p:spPr>
          <a:xfrm>
            <a:off x="5632183" y="2787650"/>
            <a:ext cx="2624700" cy="5778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Clr>
                <a:srgbClr val="000000"/>
              </a:buClr>
              <a:buSzPts val="1400"/>
              <a:buNone/>
              <a:defRPr/>
            </a:lvl1pPr>
            <a:lvl2pPr lvl="1" algn="ctr" rtl="0">
              <a:lnSpc>
                <a:spcPct val="100000"/>
              </a:lnSpc>
              <a:spcBef>
                <a:spcPts val="0"/>
              </a:spcBef>
              <a:spcAft>
                <a:spcPts val="0"/>
              </a:spcAft>
              <a:buClr>
                <a:srgbClr val="000000"/>
              </a:buClr>
              <a:buSzPts val="1400"/>
              <a:buNone/>
              <a:defRPr>
                <a:solidFill>
                  <a:srgbClr val="000000"/>
                </a:solidFill>
              </a:defRPr>
            </a:lvl2pPr>
            <a:lvl3pPr lvl="2" algn="ctr" rtl="0">
              <a:lnSpc>
                <a:spcPct val="100000"/>
              </a:lnSpc>
              <a:spcBef>
                <a:spcPts val="0"/>
              </a:spcBef>
              <a:spcAft>
                <a:spcPts val="0"/>
              </a:spcAft>
              <a:buClr>
                <a:srgbClr val="000000"/>
              </a:buClr>
              <a:buSzPts val="1400"/>
              <a:buNone/>
              <a:defRPr>
                <a:solidFill>
                  <a:srgbClr val="000000"/>
                </a:solidFill>
              </a:defRPr>
            </a:lvl3pPr>
            <a:lvl4pPr lvl="3" algn="ctr" rtl="0">
              <a:lnSpc>
                <a:spcPct val="100000"/>
              </a:lnSpc>
              <a:spcBef>
                <a:spcPts val="0"/>
              </a:spcBef>
              <a:spcAft>
                <a:spcPts val="0"/>
              </a:spcAft>
              <a:buClr>
                <a:srgbClr val="000000"/>
              </a:buClr>
              <a:buSzPts val="1400"/>
              <a:buNone/>
              <a:defRPr>
                <a:solidFill>
                  <a:srgbClr val="000000"/>
                </a:solidFill>
              </a:defRPr>
            </a:lvl4pPr>
            <a:lvl5pPr lvl="4" algn="ctr" rtl="0">
              <a:lnSpc>
                <a:spcPct val="100000"/>
              </a:lnSpc>
              <a:spcBef>
                <a:spcPts val="0"/>
              </a:spcBef>
              <a:spcAft>
                <a:spcPts val="0"/>
              </a:spcAft>
              <a:buClr>
                <a:srgbClr val="000000"/>
              </a:buClr>
              <a:buSzPts val="1400"/>
              <a:buNone/>
              <a:defRPr>
                <a:solidFill>
                  <a:srgbClr val="000000"/>
                </a:solidFill>
              </a:defRPr>
            </a:lvl5pPr>
            <a:lvl6pPr lvl="5" algn="ctr" rtl="0">
              <a:lnSpc>
                <a:spcPct val="100000"/>
              </a:lnSpc>
              <a:spcBef>
                <a:spcPts val="0"/>
              </a:spcBef>
              <a:spcAft>
                <a:spcPts val="0"/>
              </a:spcAft>
              <a:buClr>
                <a:srgbClr val="000000"/>
              </a:buClr>
              <a:buSzPts val="1400"/>
              <a:buNone/>
              <a:defRPr>
                <a:solidFill>
                  <a:srgbClr val="000000"/>
                </a:solidFill>
              </a:defRPr>
            </a:lvl6pPr>
            <a:lvl7pPr lvl="6" algn="ctr" rtl="0">
              <a:lnSpc>
                <a:spcPct val="100000"/>
              </a:lnSpc>
              <a:spcBef>
                <a:spcPts val="0"/>
              </a:spcBef>
              <a:spcAft>
                <a:spcPts val="0"/>
              </a:spcAft>
              <a:buClr>
                <a:srgbClr val="000000"/>
              </a:buClr>
              <a:buSzPts val="1400"/>
              <a:buNone/>
              <a:defRPr>
                <a:solidFill>
                  <a:srgbClr val="000000"/>
                </a:solidFill>
              </a:defRPr>
            </a:lvl7pPr>
            <a:lvl8pPr lvl="7" algn="ctr" rtl="0">
              <a:lnSpc>
                <a:spcPct val="100000"/>
              </a:lnSpc>
              <a:spcBef>
                <a:spcPts val="0"/>
              </a:spcBef>
              <a:spcAft>
                <a:spcPts val="0"/>
              </a:spcAft>
              <a:buClr>
                <a:srgbClr val="000000"/>
              </a:buClr>
              <a:buSzPts val="1400"/>
              <a:buNone/>
              <a:defRPr>
                <a:solidFill>
                  <a:srgbClr val="000000"/>
                </a:solidFill>
              </a:defRPr>
            </a:lvl8pPr>
            <a:lvl9pPr lvl="8" algn="ctr"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833" name="Google Shape;833;p14"/>
          <p:cNvSpPr txBox="1">
            <a:spLocks noGrp="1"/>
          </p:cNvSpPr>
          <p:nvPr>
            <p:ph type="title" idx="17" hasCustomPrompt="1"/>
          </p:nvPr>
        </p:nvSpPr>
        <p:spPr>
          <a:xfrm>
            <a:off x="4798625" y="2412663"/>
            <a:ext cx="613200" cy="41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4" name="Google Shape;834;p14"/>
          <p:cNvSpPr txBox="1">
            <a:spLocks noGrp="1"/>
          </p:cNvSpPr>
          <p:nvPr>
            <p:ph type="ctrTitle" idx="18"/>
          </p:nvPr>
        </p:nvSpPr>
        <p:spPr>
          <a:xfrm>
            <a:off x="5691088" y="3465150"/>
            <a:ext cx="2498400" cy="4158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835" name="Google Shape;835;p14"/>
          <p:cNvSpPr txBox="1">
            <a:spLocks noGrp="1"/>
          </p:cNvSpPr>
          <p:nvPr>
            <p:ph type="subTitle" idx="19"/>
          </p:nvPr>
        </p:nvSpPr>
        <p:spPr>
          <a:xfrm>
            <a:off x="5628239" y="3921225"/>
            <a:ext cx="2626800" cy="5778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Clr>
                <a:srgbClr val="000000"/>
              </a:buClr>
              <a:buSzPts val="1400"/>
              <a:buNone/>
              <a:defRPr/>
            </a:lvl1pPr>
            <a:lvl2pPr lvl="1" algn="ctr" rtl="0">
              <a:lnSpc>
                <a:spcPct val="100000"/>
              </a:lnSpc>
              <a:spcBef>
                <a:spcPts val="0"/>
              </a:spcBef>
              <a:spcAft>
                <a:spcPts val="0"/>
              </a:spcAft>
              <a:buClr>
                <a:srgbClr val="000000"/>
              </a:buClr>
              <a:buSzPts val="1400"/>
              <a:buNone/>
              <a:defRPr>
                <a:solidFill>
                  <a:srgbClr val="000000"/>
                </a:solidFill>
              </a:defRPr>
            </a:lvl2pPr>
            <a:lvl3pPr lvl="2" algn="ctr" rtl="0">
              <a:lnSpc>
                <a:spcPct val="100000"/>
              </a:lnSpc>
              <a:spcBef>
                <a:spcPts val="0"/>
              </a:spcBef>
              <a:spcAft>
                <a:spcPts val="0"/>
              </a:spcAft>
              <a:buClr>
                <a:srgbClr val="000000"/>
              </a:buClr>
              <a:buSzPts val="1400"/>
              <a:buNone/>
              <a:defRPr>
                <a:solidFill>
                  <a:srgbClr val="000000"/>
                </a:solidFill>
              </a:defRPr>
            </a:lvl3pPr>
            <a:lvl4pPr lvl="3" algn="ctr" rtl="0">
              <a:lnSpc>
                <a:spcPct val="100000"/>
              </a:lnSpc>
              <a:spcBef>
                <a:spcPts val="0"/>
              </a:spcBef>
              <a:spcAft>
                <a:spcPts val="0"/>
              </a:spcAft>
              <a:buClr>
                <a:srgbClr val="000000"/>
              </a:buClr>
              <a:buSzPts val="1400"/>
              <a:buNone/>
              <a:defRPr>
                <a:solidFill>
                  <a:srgbClr val="000000"/>
                </a:solidFill>
              </a:defRPr>
            </a:lvl4pPr>
            <a:lvl5pPr lvl="4" algn="ctr" rtl="0">
              <a:lnSpc>
                <a:spcPct val="100000"/>
              </a:lnSpc>
              <a:spcBef>
                <a:spcPts val="0"/>
              </a:spcBef>
              <a:spcAft>
                <a:spcPts val="0"/>
              </a:spcAft>
              <a:buClr>
                <a:srgbClr val="000000"/>
              </a:buClr>
              <a:buSzPts val="1400"/>
              <a:buNone/>
              <a:defRPr>
                <a:solidFill>
                  <a:srgbClr val="000000"/>
                </a:solidFill>
              </a:defRPr>
            </a:lvl5pPr>
            <a:lvl6pPr lvl="5" algn="ctr" rtl="0">
              <a:lnSpc>
                <a:spcPct val="100000"/>
              </a:lnSpc>
              <a:spcBef>
                <a:spcPts val="0"/>
              </a:spcBef>
              <a:spcAft>
                <a:spcPts val="0"/>
              </a:spcAft>
              <a:buClr>
                <a:srgbClr val="000000"/>
              </a:buClr>
              <a:buSzPts val="1400"/>
              <a:buNone/>
              <a:defRPr>
                <a:solidFill>
                  <a:srgbClr val="000000"/>
                </a:solidFill>
              </a:defRPr>
            </a:lvl6pPr>
            <a:lvl7pPr lvl="6" algn="ctr" rtl="0">
              <a:lnSpc>
                <a:spcPct val="100000"/>
              </a:lnSpc>
              <a:spcBef>
                <a:spcPts val="0"/>
              </a:spcBef>
              <a:spcAft>
                <a:spcPts val="0"/>
              </a:spcAft>
              <a:buClr>
                <a:srgbClr val="000000"/>
              </a:buClr>
              <a:buSzPts val="1400"/>
              <a:buNone/>
              <a:defRPr>
                <a:solidFill>
                  <a:srgbClr val="000000"/>
                </a:solidFill>
              </a:defRPr>
            </a:lvl7pPr>
            <a:lvl8pPr lvl="7" algn="ctr" rtl="0">
              <a:lnSpc>
                <a:spcPct val="100000"/>
              </a:lnSpc>
              <a:spcBef>
                <a:spcPts val="0"/>
              </a:spcBef>
              <a:spcAft>
                <a:spcPts val="0"/>
              </a:spcAft>
              <a:buClr>
                <a:srgbClr val="000000"/>
              </a:buClr>
              <a:buSzPts val="1400"/>
              <a:buNone/>
              <a:defRPr>
                <a:solidFill>
                  <a:srgbClr val="000000"/>
                </a:solidFill>
              </a:defRPr>
            </a:lvl8pPr>
            <a:lvl9pPr lvl="8" algn="ctr"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836" name="Google Shape;836;p14"/>
          <p:cNvSpPr txBox="1">
            <a:spLocks noGrp="1"/>
          </p:cNvSpPr>
          <p:nvPr>
            <p:ph type="title" idx="20" hasCustomPrompt="1"/>
          </p:nvPr>
        </p:nvSpPr>
        <p:spPr>
          <a:xfrm>
            <a:off x="4798625" y="3546163"/>
            <a:ext cx="613200" cy="41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7" name="Google Shape;837;p14"/>
          <p:cNvSpPr txBox="1">
            <a:spLocks noGrp="1"/>
          </p:cNvSpPr>
          <p:nvPr>
            <p:ph type="title" idx="21"/>
          </p:nvPr>
        </p:nvSpPr>
        <p:spPr>
          <a:xfrm>
            <a:off x="1844825" y="539400"/>
            <a:ext cx="6321600" cy="525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2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838"/>
        <p:cNvGrpSpPr/>
        <p:nvPr/>
      </p:nvGrpSpPr>
      <p:grpSpPr>
        <a:xfrm>
          <a:off x="0" y="0"/>
          <a:ext cx="0" cy="0"/>
          <a:chOff x="0" y="0"/>
          <a:chExt cx="0" cy="0"/>
        </a:xfrm>
      </p:grpSpPr>
      <p:grpSp>
        <p:nvGrpSpPr>
          <p:cNvPr id="839" name="Google Shape;839;p15"/>
          <p:cNvGrpSpPr/>
          <p:nvPr/>
        </p:nvGrpSpPr>
        <p:grpSpPr>
          <a:xfrm>
            <a:off x="-100" y="-2100"/>
            <a:ext cx="9144129" cy="5149800"/>
            <a:chOff x="-100" y="-2100"/>
            <a:chExt cx="9144129" cy="5149800"/>
          </a:xfrm>
        </p:grpSpPr>
        <p:cxnSp>
          <p:nvCxnSpPr>
            <p:cNvPr id="840" name="Google Shape;840;p15"/>
            <p:cNvCxnSpPr/>
            <p:nvPr/>
          </p:nvCxnSpPr>
          <p:spPr>
            <a:xfrm>
              <a:off x="35295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41" name="Google Shape;841;p15"/>
            <p:cNvCxnSpPr/>
            <p:nvPr/>
          </p:nvCxnSpPr>
          <p:spPr>
            <a:xfrm>
              <a:off x="609193"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42" name="Google Shape;842;p15"/>
            <p:cNvCxnSpPr/>
            <p:nvPr/>
          </p:nvCxnSpPr>
          <p:spPr>
            <a:xfrm>
              <a:off x="86543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43" name="Google Shape;843;p15"/>
            <p:cNvCxnSpPr/>
            <p:nvPr/>
          </p:nvCxnSpPr>
          <p:spPr>
            <a:xfrm>
              <a:off x="112168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5"/>
            <p:cNvCxnSpPr/>
            <p:nvPr/>
          </p:nvCxnSpPr>
          <p:spPr>
            <a:xfrm>
              <a:off x="137792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5"/>
            <p:cNvCxnSpPr/>
            <p:nvPr/>
          </p:nvCxnSpPr>
          <p:spPr>
            <a:xfrm>
              <a:off x="163416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15"/>
            <p:cNvCxnSpPr/>
            <p:nvPr/>
          </p:nvCxnSpPr>
          <p:spPr>
            <a:xfrm>
              <a:off x="189041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15"/>
            <p:cNvCxnSpPr/>
            <p:nvPr/>
          </p:nvCxnSpPr>
          <p:spPr>
            <a:xfrm>
              <a:off x="214665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15"/>
            <p:cNvCxnSpPr/>
            <p:nvPr/>
          </p:nvCxnSpPr>
          <p:spPr>
            <a:xfrm>
              <a:off x="240289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15"/>
            <p:cNvCxnSpPr/>
            <p:nvPr/>
          </p:nvCxnSpPr>
          <p:spPr>
            <a:xfrm>
              <a:off x="265914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50" name="Google Shape;850;p15"/>
            <p:cNvCxnSpPr/>
            <p:nvPr/>
          </p:nvCxnSpPr>
          <p:spPr>
            <a:xfrm>
              <a:off x="291538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51" name="Google Shape;851;p15"/>
            <p:cNvCxnSpPr/>
            <p:nvPr/>
          </p:nvCxnSpPr>
          <p:spPr>
            <a:xfrm>
              <a:off x="317162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52" name="Google Shape;852;p15"/>
            <p:cNvCxnSpPr/>
            <p:nvPr/>
          </p:nvCxnSpPr>
          <p:spPr>
            <a:xfrm>
              <a:off x="342787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53" name="Google Shape;853;p15"/>
            <p:cNvCxnSpPr/>
            <p:nvPr/>
          </p:nvCxnSpPr>
          <p:spPr>
            <a:xfrm>
              <a:off x="368411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54" name="Google Shape;854;p15"/>
            <p:cNvCxnSpPr/>
            <p:nvPr/>
          </p:nvCxnSpPr>
          <p:spPr>
            <a:xfrm>
              <a:off x="394035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55" name="Google Shape;855;p15"/>
            <p:cNvCxnSpPr/>
            <p:nvPr/>
          </p:nvCxnSpPr>
          <p:spPr>
            <a:xfrm>
              <a:off x="419660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56" name="Google Shape;856;p15"/>
            <p:cNvCxnSpPr/>
            <p:nvPr/>
          </p:nvCxnSpPr>
          <p:spPr>
            <a:xfrm>
              <a:off x="445284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57" name="Google Shape;857;p15"/>
            <p:cNvCxnSpPr/>
            <p:nvPr/>
          </p:nvCxnSpPr>
          <p:spPr>
            <a:xfrm>
              <a:off x="470908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58" name="Google Shape;858;p15"/>
            <p:cNvCxnSpPr/>
            <p:nvPr/>
          </p:nvCxnSpPr>
          <p:spPr>
            <a:xfrm>
              <a:off x="496533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59" name="Google Shape;859;p15"/>
            <p:cNvCxnSpPr/>
            <p:nvPr/>
          </p:nvCxnSpPr>
          <p:spPr>
            <a:xfrm>
              <a:off x="5221574"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60" name="Google Shape;860;p15"/>
            <p:cNvCxnSpPr/>
            <p:nvPr/>
          </p:nvCxnSpPr>
          <p:spPr>
            <a:xfrm>
              <a:off x="547781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61" name="Google Shape;861;p15"/>
            <p:cNvCxnSpPr/>
            <p:nvPr/>
          </p:nvCxnSpPr>
          <p:spPr>
            <a:xfrm>
              <a:off x="573406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62" name="Google Shape;862;p15"/>
            <p:cNvCxnSpPr/>
            <p:nvPr/>
          </p:nvCxnSpPr>
          <p:spPr>
            <a:xfrm>
              <a:off x="599030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15"/>
            <p:cNvCxnSpPr/>
            <p:nvPr/>
          </p:nvCxnSpPr>
          <p:spPr>
            <a:xfrm>
              <a:off x="624654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15"/>
            <p:cNvCxnSpPr/>
            <p:nvPr/>
          </p:nvCxnSpPr>
          <p:spPr>
            <a:xfrm>
              <a:off x="650279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15"/>
            <p:cNvCxnSpPr/>
            <p:nvPr/>
          </p:nvCxnSpPr>
          <p:spPr>
            <a:xfrm>
              <a:off x="6759035"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15"/>
            <p:cNvCxnSpPr/>
            <p:nvPr/>
          </p:nvCxnSpPr>
          <p:spPr>
            <a:xfrm>
              <a:off x="701527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15"/>
            <p:cNvCxnSpPr/>
            <p:nvPr/>
          </p:nvCxnSpPr>
          <p:spPr>
            <a:xfrm>
              <a:off x="727152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15"/>
            <p:cNvCxnSpPr/>
            <p:nvPr/>
          </p:nvCxnSpPr>
          <p:spPr>
            <a:xfrm>
              <a:off x="752776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15"/>
            <p:cNvCxnSpPr/>
            <p:nvPr/>
          </p:nvCxnSpPr>
          <p:spPr>
            <a:xfrm>
              <a:off x="778400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70" name="Google Shape;870;p15"/>
            <p:cNvCxnSpPr/>
            <p:nvPr/>
          </p:nvCxnSpPr>
          <p:spPr>
            <a:xfrm>
              <a:off x="804025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71" name="Google Shape;871;p15"/>
            <p:cNvCxnSpPr/>
            <p:nvPr/>
          </p:nvCxnSpPr>
          <p:spPr>
            <a:xfrm>
              <a:off x="829649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72" name="Google Shape;872;p15"/>
            <p:cNvCxnSpPr/>
            <p:nvPr/>
          </p:nvCxnSpPr>
          <p:spPr>
            <a:xfrm>
              <a:off x="855273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73" name="Google Shape;873;p15"/>
            <p:cNvCxnSpPr/>
            <p:nvPr/>
          </p:nvCxnSpPr>
          <p:spPr>
            <a:xfrm>
              <a:off x="8808982"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74" name="Google Shape;874;p15"/>
            <p:cNvCxnSpPr/>
            <p:nvPr/>
          </p:nvCxnSpPr>
          <p:spPr>
            <a:xfrm>
              <a:off x="906522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75" name="Google Shape;875;p15"/>
            <p:cNvCxnSpPr/>
            <p:nvPr/>
          </p:nvCxnSpPr>
          <p:spPr>
            <a:xfrm>
              <a:off x="9670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876" name="Google Shape;876;p15"/>
            <p:cNvCxnSpPr/>
            <p:nvPr/>
          </p:nvCxnSpPr>
          <p:spPr>
            <a:xfrm rot="10800000">
              <a:off x="4573829" y="41812"/>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77" name="Google Shape;877;p15"/>
            <p:cNvCxnSpPr/>
            <p:nvPr/>
          </p:nvCxnSpPr>
          <p:spPr>
            <a:xfrm rot="10800000">
              <a:off x="4573829" y="-21834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78" name="Google Shape;878;p15"/>
            <p:cNvCxnSpPr/>
            <p:nvPr/>
          </p:nvCxnSpPr>
          <p:spPr>
            <a:xfrm rot="10800000">
              <a:off x="4570100" y="-47850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79" name="Google Shape;879;p15"/>
            <p:cNvCxnSpPr/>
            <p:nvPr/>
          </p:nvCxnSpPr>
          <p:spPr>
            <a:xfrm rot="10800000">
              <a:off x="4573829" y="-73865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80" name="Google Shape;880;p15"/>
            <p:cNvCxnSpPr/>
            <p:nvPr/>
          </p:nvCxnSpPr>
          <p:spPr>
            <a:xfrm rot="10800000">
              <a:off x="4573829" y="-99881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81" name="Google Shape;881;p15"/>
            <p:cNvCxnSpPr/>
            <p:nvPr/>
          </p:nvCxnSpPr>
          <p:spPr>
            <a:xfrm rot="10800000">
              <a:off x="4573829" y="-125897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82" name="Google Shape;882;p15"/>
            <p:cNvCxnSpPr/>
            <p:nvPr/>
          </p:nvCxnSpPr>
          <p:spPr>
            <a:xfrm rot="10800000">
              <a:off x="4573829" y="-151912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83" name="Google Shape;883;p15"/>
            <p:cNvCxnSpPr/>
            <p:nvPr/>
          </p:nvCxnSpPr>
          <p:spPr>
            <a:xfrm rot="10800000">
              <a:off x="4573829" y="-177928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84" name="Google Shape;884;p15"/>
            <p:cNvCxnSpPr/>
            <p:nvPr/>
          </p:nvCxnSpPr>
          <p:spPr>
            <a:xfrm rot="10800000">
              <a:off x="4570100" y="-203944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85" name="Google Shape;885;p15"/>
            <p:cNvCxnSpPr/>
            <p:nvPr/>
          </p:nvCxnSpPr>
          <p:spPr>
            <a:xfrm rot="10800000">
              <a:off x="4573829" y="-229959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86" name="Google Shape;886;p15"/>
            <p:cNvCxnSpPr/>
            <p:nvPr/>
          </p:nvCxnSpPr>
          <p:spPr>
            <a:xfrm rot="10800000">
              <a:off x="4573829" y="-255975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87" name="Google Shape;887;p15"/>
            <p:cNvCxnSpPr/>
            <p:nvPr/>
          </p:nvCxnSpPr>
          <p:spPr>
            <a:xfrm rot="10800000">
              <a:off x="4573829" y="-281991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88" name="Google Shape;888;p15"/>
            <p:cNvCxnSpPr/>
            <p:nvPr/>
          </p:nvCxnSpPr>
          <p:spPr>
            <a:xfrm rot="10800000">
              <a:off x="4573829" y="-308006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89" name="Google Shape;889;p15"/>
            <p:cNvCxnSpPr/>
            <p:nvPr/>
          </p:nvCxnSpPr>
          <p:spPr>
            <a:xfrm rot="10800000">
              <a:off x="4573829" y="-334022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90" name="Google Shape;890;p15"/>
            <p:cNvCxnSpPr/>
            <p:nvPr/>
          </p:nvCxnSpPr>
          <p:spPr>
            <a:xfrm rot="10800000">
              <a:off x="4573829" y="-360038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91" name="Google Shape;891;p15"/>
            <p:cNvCxnSpPr/>
            <p:nvPr/>
          </p:nvCxnSpPr>
          <p:spPr>
            <a:xfrm rot="10800000">
              <a:off x="4573829" y="-386053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92" name="Google Shape;892;p15"/>
            <p:cNvCxnSpPr/>
            <p:nvPr/>
          </p:nvCxnSpPr>
          <p:spPr>
            <a:xfrm rot="10800000">
              <a:off x="4573829" y="-4120693"/>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93" name="Google Shape;893;p15"/>
            <p:cNvCxnSpPr/>
            <p:nvPr/>
          </p:nvCxnSpPr>
          <p:spPr>
            <a:xfrm rot="10800000">
              <a:off x="4570100" y="-438085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894" name="Google Shape;894;p15"/>
            <p:cNvCxnSpPr/>
            <p:nvPr/>
          </p:nvCxnSpPr>
          <p:spPr>
            <a:xfrm rot="10800000">
              <a:off x="4573829" y="301975"/>
              <a:ext cx="0" cy="9140400"/>
            </a:xfrm>
            <a:prstGeom prst="straightConnector1">
              <a:avLst/>
            </a:prstGeom>
            <a:noFill/>
            <a:ln w="9525" cap="flat" cmpd="sng">
              <a:solidFill>
                <a:schemeClr val="dk1"/>
              </a:solidFill>
              <a:prstDash val="solid"/>
              <a:round/>
              <a:headEnd type="none" w="med" len="med"/>
              <a:tailEnd type="none" w="med" len="med"/>
            </a:ln>
          </p:spPr>
        </p:cxnSp>
      </p:grpSp>
      <p:grpSp>
        <p:nvGrpSpPr>
          <p:cNvPr id="895" name="Google Shape;895;p15"/>
          <p:cNvGrpSpPr/>
          <p:nvPr/>
        </p:nvGrpSpPr>
        <p:grpSpPr>
          <a:xfrm>
            <a:off x="701025" y="539400"/>
            <a:ext cx="7731300" cy="4064700"/>
            <a:chOff x="701025" y="539400"/>
            <a:chExt cx="7731300" cy="4064700"/>
          </a:xfrm>
        </p:grpSpPr>
        <p:sp>
          <p:nvSpPr>
            <p:cNvPr id="896" name="Google Shape;896;p15"/>
            <p:cNvSpPr/>
            <p:nvPr/>
          </p:nvSpPr>
          <p:spPr>
            <a:xfrm>
              <a:off x="711950" y="539400"/>
              <a:ext cx="7719000" cy="4064700"/>
            </a:xfrm>
            <a:prstGeom prst="roundRect">
              <a:avLst>
                <a:gd name="adj" fmla="val 6735"/>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7" name="Google Shape;897;p15"/>
            <p:cNvCxnSpPr/>
            <p:nvPr/>
          </p:nvCxnSpPr>
          <p:spPr>
            <a:xfrm rot="10800000">
              <a:off x="701025" y="1072675"/>
              <a:ext cx="7731300" cy="0"/>
            </a:xfrm>
            <a:prstGeom prst="straightConnector1">
              <a:avLst/>
            </a:prstGeom>
            <a:noFill/>
            <a:ln w="9525" cap="flat" cmpd="sng">
              <a:solidFill>
                <a:srgbClr val="595959"/>
              </a:solidFill>
              <a:prstDash val="solid"/>
              <a:round/>
              <a:headEnd type="none" w="med" len="med"/>
              <a:tailEnd type="none" w="med" len="med"/>
            </a:ln>
          </p:spPr>
        </p:cxnSp>
        <p:grpSp>
          <p:nvGrpSpPr>
            <p:cNvPr id="898" name="Google Shape;898;p15"/>
            <p:cNvGrpSpPr/>
            <p:nvPr/>
          </p:nvGrpSpPr>
          <p:grpSpPr>
            <a:xfrm>
              <a:off x="941925" y="763050"/>
              <a:ext cx="716485" cy="147300"/>
              <a:chOff x="7468650" y="676950"/>
              <a:chExt cx="716485" cy="147300"/>
            </a:xfrm>
          </p:grpSpPr>
          <p:sp>
            <p:nvSpPr>
              <p:cNvPr id="899" name="Google Shape;899;p15"/>
              <p:cNvSpPr/>
              <p:nvPr/>
            </p:nvSpPr>
            <p:spPr>
              <a:xfrm>
                <a:off x="7468650" y="676950"/>
                <a:ext cx="147300" cy="147300"/>
              </a:xfrm>
              <a:prstGeom prst="ellipse">
                <a:avLst/>
              </a:prstGeom>
              <a:solidFill>
                <a:srgbClr val="74C3B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
              <p:cNvSpPr/>
              <p:nvPr/>
            </p:nvSpPr>
            <p:spPr>
              <a:xfrm>
                <a:off x="7753243" y="676950"/>
                <a:ext cx="147300" cy="147300"/>
              </a:xfrm>
              <a:prstGeom prst="ellipse">
                <a:avLst/>
              </a:prstGeom>
              <a:solidFill>
                <a:srgbClr val="F6C4A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5"/>
              <p:cNvSpPr/>
              <p:nvPr/>
            </p:nvSpPr>
            <p:spPr>
              <a:xfrm>
                <a:off x="8037835" y="676950"/>
                <a:ext cx="147300" cy="147300"/>
              </a:xfrm>
              <a:prstGeom prst="ellipse">
                <a:avLst/>
              </a:prstGeom>
              <a:solidFill>
                <a:srgbClr val="E1B8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2" name="Google Shape;902;p15"/>
          <p:cNvSpPr txBox="1">
            <a:spLocks noGrp="1"/>
          </p:cNvSpPr>
          <p:nvPr>
            <p:ph type="subTitle" idx="1"/>
          </p:nvPr>
        </p:nvSpPr>
        <p:spPr>
          <a:xfrm>
            <a:off x="1129889" y="3033100"/>
            <a:ext cx="1890300" cy="924000"/>
          </a:xfrm>
          <a:prstGeom prst="rect">
            <a:avLst/>
          </a:prstGeom>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3" name="Google Shape;903;p15"/>
          <p:cNvSpPr txBox="1">
            <a:spLocks noGrp="1"/>
          </p:cNvSpPr>
          <p:nvPr>
            <p:ph type="subTitle" idx="2"/>
          </p:nvPr>
        </p:nvSpPr>
        <p:spPr>
          <a:xfrm>
            <a:off x="3626850" y="3032025"/>
            <a:ext cx="1890300" cy="925200"/>
          </a:xfrm>
          <a:prstGeom prst="rect">
            <a:avLst/>
          </a:prstGeom>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4" name="Google Shape;904;p15"/>
          <p:cNvSpPr txBox="1">
            <a:spLocks noGrp="1"/>
          </p:cNvSpPr>
          <p:nvPr>
            <p:ph type="subTitle" idx="3"/>
          </p:nvPr>
        </p:nvSpPr>
        <p:spPr>
          <a:xfrm>
            <a:off x="6126241" y="3033100"/>
            <a:ext cx="1890300" cy="924000"/>
          </a:xfrm>
          <a:prstGeom prst="rect">
            <a:avLst/>
          </a:prstGeom>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5" name="Google Shape;905;p15"/>
          <p:cNvSpPr txBox="1">
            <a:spLocks noGrp="1"/>
          </p:cNvSpPr>
          <p:nvPr>
            <p:ph type="subTitle" idx="4"/>
          </p:nvPr>
        </p:nvSpPr>
        <p:spPr>
          <a:xfrm>
            <a:off x="4009650" y="2460113"/>
            <a:ext cx="1124700" cy="391200"/>
          </a:xfrm>
          <a:prstGeom prst="rect">
            <a:avLst/>
          </a:prstGeom>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6" name="Google Shape;906;p15"/>
          <p:cNvSpPr txBox="1">
            <a:spLocks noGrp="1"/>
          </p:cNvSpPr>
          <p:nvPr>
            <p:ph type="subTitle" idx="5"/>
          </p:nvPr>
        </p:nvSpPr>
        <p:spPr>
          <a:xfrm>
            <a:off x="6509041" y="2460113"/>
            <a:ext cx="1124700" cy="391200"/>
          </a:xfrm>
          <a:prstGeom prst="rect">
            <a:avLst/>
          </a:prstGeom>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7" name="Google Shape;907;p15"/>
          <p:cNvSpPr txBox="1">
            <a:spLocks noGrp="1"/>
          </p:cNvSpPr>
          <p:nvPr>
            <p:ph type="subTitle" idx="6"/>
          </p:nvPr>
        </p:nvSpPr>
        <p:spPr>
          <a:xfrm>
            <a:off x="1514789" y="2460113"/>
            <a:ext cx="1120500" cy="391200"/>
          </a:xfrm>
          <a:prstGeom prst="rect">
            <a:avLst/>
          </a:prstGeom>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8" name="Google Shape;908;p15"/>
          <p:cNvSpPr/>
          <p:nvPr/>
        </p:nvSpPr>
        <p:spPr>
          <a:xfrm>
            <a:off x="336754" y="-516225"/>
            <a:ext cx="911400" cy="9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5"/>
          <p:cNvSpPr/>
          <p:nvPr/>
        </p:nvSpPr>
        <p:spPr>
          <a:xfrm>
            <a:off x="8354703" y="4391438"/>
            <a:ext cx="677974" cy="67888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5"/>
          <p:cNvSpPr/>
          <p:nvPr/>
        </p:nvSpPr>
        <p:spPr>
          <a:xfrm>
            <a:off x="8733653" y="783150"/>
            <a:ext cx="801900" cy="80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5"/>
          <p:cNvSpPr/>
          <p:nvPr/>
        </p:nvSpPr>
        <p:spPr>
          <a:xfrm>
            <a:off x="8642150" y="260500"/>
            <a:ext cx="350400" cy="350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5"/>
          <p:cNvSpPr/>
          <p:nvPr/>
        </p:nvSpPr>
        <p:spPr>
          <a:xfrm>
            <a:off x="8166422" y="4754875"/>
            <a:ext cx="91500" cy="91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797163" y="558948"/>
            <a:ext cx="1362383" cy="224196"/>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8804625" y="3699725"/>
            <a:ext cx="415800" cy="415800"/>
          </a:xfrm>
          <a:prstGeom prst="star4">
            <a:avLst>
              <a:gd name="adj" fmla="val 19794"/>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5"/>
          <p:cNvSpPr/>
          <p:nvPr/>
        </p:nvSpPr>
        <p:spPr>
          <a:xfrm>
            <a:off x="8642147" y="411552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
          <p:cNvSpPr/>
          <p:nvPr/>
        </p:nvSpPr>
        <p:spPr>
          <a:xfrm>
            <a:off x="1437472" y="3036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
          <p:cNvSpPr/>
          <p:nvPr/>
        </p:nvSpPr>
        <p:spPr>
          <a:xfrm>
            <a:off x="1718297" y="260500"/>
            <a:ext cx="91500" cy="91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
          <p:cNvSpPr/>
          <p:nvPr/>
        </p:nvSpPr>
        <p:spPr>
          <a:xfrm rot="-5400000">
            <a:off x="-305088" y="5014673"/>
            <a:ext cx="1362383" cy="224196"/>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5"/>
          <p:cNvSpPr/>
          <p:nvPr/>
        </p:nvSpPr>
        <p:spPr>
          <a:xfrm>
            <a:off x="665750" y="4932600"/>
            <a:ext cx="532800" cy="532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1248150" y="4662425"/>
            <a:ext cx="350400" cy="350400"/>
          </a:xfrm>
          <a:prstGeom prst="star4">
            <a:avLst>
              <a:gd name="adj" fmla="val 19794"/>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txBox="1">
            <a:spLocks noGrp="1"/>
          </p:cNvSpPr>
          <p:nvPr>
            <p:ph type="title"/>
          </p:nvPr>
        </p:nvSpPr>
        <p:spPr>
          <a:xfrm>
            <a:off x="1844825" y="539400"/>
            <a:ext cx="6321600" cy="525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2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7">
    <p:bg>
      <p:bgPr>
        <a:solidFill>
          <a:schemeClr val="accent1"/>
        </a:solidFill>
        <a:effectLst/>
      </p:bgPr>
    </p:bg>
    <p:spTree>
      <p:nvGrpSpPr>
        <p:cNvPr id="1" name="Shape 1342"/>
        <p:cNvGrpSpPr/>
        <p:nvPr/>
      </p:nvGrpSpPr>
      <p:grpSpPr>
        <a:xfrm>
          <a:off x="0" y="0"/>
          <a:ext cx="0" cy="0"/>
          <a:chOff x="0" y="0"/>
          <a:chExt cx="0" cy="0"/>
        </a:xfrm>
      </p:grpSpPr>
      <p:grpSp>
        <p:nvGrpSpPr>
          <p:cNvPr id="1343" name="Google Shape;1343;p21"/>
          <p:cNvGrpSpPr/>
          <p:nvPr/>
        </p:nvGrpSpPr>
        <p:grpSpPr>
          <a:xfrm>
            <a:off x="-100" y="-2100"/>
            <a:ext cx="9144129" cy="5149800"/>
            <a:chOff x="-100" y="-2100"/>
            <a:chExt cx="9144129" cy="5149800"/>
          </a:xfrm>
        </p:grpSpPr>
        <p:cxnSp>
          <p:nvCxnSpPr>
            <p:cNvPr id="1344" name="Google Shape;1344;p21"/>
            <p:cNvCxnSpPr/>
            <p:nvPr/>
          </p:nvCxnSpPr>
          <p:spPr>
            <a:xfrm>
              <a:off x="35295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45" name="Google Shape;1345;p21"/>
            <p:cNvCxnSpPr/>
            <p:nvPr/>
          </p:nvCxnSpPr>
          <p:spPr>
            <a:xfrm>
              <a:off x="609193"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46" name="Google Shape;1346;p21"/>
            <p:cNvCxnSpPr/>
            <p:nvPr/>
          </p:nvCxnSpPr>
          <p:spPr>
            <a:xfrm>
              <a:off x="86543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47" name="Google Shape;1347;p21"/>
            <p:cNvCxnSpPr/>
            <p:nvPr/>
          </p:nvCxnSpPr>
          <p:spPr>
            <a:xfrm>
              <a:off x="112168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48" name="Google Shape;1348;p21"/>
            <p:cNvCxnSpPr/>
            <p:nvPr/>
          </p:nvCxnSpPr>
          <p:spPr>
            <a:xfrm>
              <a:off x="137792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49" name="Google Shape;1349;p21"/>
            <p:cNvCxnSpPr/>
            <p:nvPr/>
          </p:nvCxnSpPr>
          <p:spPr>
            <a:xfrm>
              <a:off x="163416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50" name="Google Shape;1350;p21"/>
            <p:cNvCxnSpPr/>
            <p:nvPr/>
          </p:nvCxnSpPr>
          <p:spPr>
            <a:xfrm>
              <a:off x="189041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51" name="Google Shape;1351;p21"/>
            <p:cNvCxnSpPr/>
            <p:nvPr/>
          </p:nvCxnSpPr>
          <p:spPr>
            <a:xfrm>
              <a:off x="214665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52" name="Google Shape;1352;p21"/>
            <p:cNvCxnSpPr/>
            <p:nvPr/>
          </p:nvCxnSpPr>
          <p:spPr>
            <a:xfrm>
              <a:off x="240289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53" name="Google Shape;1353;p21"/>
            <p:cNvCxnSpPr/>
            <p:nvPr/>
          </p:nvCxnSpPr>
          <p:spPr>
            <a:xfrm>
              <a:off x="265914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54" name="Google Shape;1354;p21"/>
            <p:cNvCxnSpPr/>
            <p:nvPr/>
          </p:nvCxnSpPr>
          <p:spPr>
            <a:xfrm>
              <a:off x="291538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55" name="Google Shape;1355;p21"/>
            <p:cNvCxnSpPr/>
            <p:nvPr/>
          </p:nvCxnSpPr>
          <p:spPr>
            <a:xfrm>
              <a:off x="317162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56" name="Google Shape;1356;p21"/>
            <p:cNvCxnSpPr/>
            <p:nvPr/>
          </p:nvCxnSpPr>
          <p:spPr>
            <a:xfrm>
              <a:off x="342787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57" name="Google Shape;1357;p21"/>
            <p:cNvCxnSpPr/>
            <p:nvPr/>
          </p:nvCxnSpPr>
          <p:spPr>
            <a:xfrm>
              <a:off x="368411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58" name="Google Shape;1358;p21"/>
            <p:cNvCxnSpPr/>
            <p:nvPr/>
          </p:nvCxnSpPr>
          <p:spPr>
            <a:xfrm>
              <a:off x="394035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59" name="Google Shape;1359;p21"/>
            <p:cNvCxnSpPr/>
            <p:nvPr/>
          </p:nvCxnSpPr>
          <p:spPr>
            <a:xfrm>
              <a:off x="419660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60" name="Google Shape;1360;p21"/>
            <p:cNvCxnSpPr/>
            <p:nvPr/>
          </p:nvCxnSpPr>
          <p:spPr>
            <a:xfrm>
              <a:off x="445284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61" name="Google Shape;1361;p21"/>
            <p:cNvCxnSpPr/>
            <p:nvPr/>
          </p:nvCxnSpPr>
          <p:spPr>
            <a:xfrm>
              <a:off x="470908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62" name="Google Shape;1362;p21"/>
            <p:cNvCxnSpPr/>
            <p:nvPr/>
          </p:nvCxnSpPr>
          <p:spPr>
            <a:xfrm>
              <a:off x="496533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63" name="Google Shape;1363;p21"/>
            <p:cNvCxnSpPr/>
            <p:nvPr/>
          </p:nvCxnSpPr>
          <p:spPr>
            <a:xfrm>
              <a:off x="5221574"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64" name="Google Shape;1364;p21"/>
            <p:cNvCxnSpPr/>
            <p:nvPr/>
          </p:nvCxnSpPr>
          <p:spPr>
            <a:xfrm>
              <a:off x="547781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65" name="Google Shape;1365;p21"/>
            <p:cNvCxnSpPr/>
            <p:nvPr/>
          </p:nvCxnSpPr>
          <p:spPr>
            <a:xfrm>
              <a:off x="573406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66" name="Google Shape;1366;p21"/>
            <p:cNvCxnSpPr/>
            <p:nvPr/>
          </p:nvCxnSpPr>
          <p:spPr>
            <a:xfrm>
              <a:off x="599030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67" name="Google Shape;1367;p21"/>
            <p:cNvCxnSpPr/>
            <p:nvPr/>
          </p:nvCxnSpPr>
          <p:spPr>
            <a:xfrm>
              <a:off x="624654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68" name="Google Shape;1368;p21"/>
            <p:cNvCxnSpPr/>
            <p:nvPr/>
          </p:nvCxnSpPr>
          <p:spPr>
            <a:xfrm>
              <a:off x="650279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69" name="Google Shape;1369;p21"/>
            <p:cNvCxnSpPr/>
            <p:nvPr/>
          </p:nvCxnSpPr>
          <p:spPr>
            <a:xfrm>
              <a:off x="6759035"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70" name="Google Shape;1370;p21"/>
            <p:cNvCxnSpPr/>
            <p:nvPr/>
          </p:nvCxnSpPr>
          <p:spPr>
            <a:xfrm>
              <a:off x="701527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71" name="Google Shape;1371;p21"/>
            <p:cNvCxnSpPr/>
            <p:nvPr/>
          </p:nvCxnSpPr>
          <p:spPr>
            <a:xfrm>
              <a:off x="727152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72" name="Google Shape;1372;p21"/>
            <p:cNvCxnSpPr/>
            <p:nvPr/>
          </p:nvCxnSpPr>
          <p:spPr>
            <a:xfrm>
              <a:off x="752776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73" name="Google Shape;1373;p21"/>
            <p:cNvCxnSpPr/>
            <p:nvPr/>
          </p:nvCxnSpPr>
          <p:spPr>
            <a:xfrm>
              <a:off x="778400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74" name="Google Shape;1374;p21"/>
            <p:cNvCxnSpPr/>
            <p:nvPr/>
          </p:nvCxnSpPr>
          <p:spPr>
            <a:xfrm>
              <a:off x="804025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75" name="Google Shape;1375;p21"/>
            <p:cNvCxnSpPr/>
            <p:nvPr/>
          </p:nvCxnSpPr>
          <p:spPr>
            <a:xfrm>
              <a:off x="829649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76" name="Google Shape;1376;p21"/>
            <p:cNvCxnSpPr/>
            <p:nvPr/>
          </p:nvCxnSpPr>
          <p:spPr>
            <a:xfrm>
              <a:off x="855273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77" name="Google Shape;1377;p21"/>
            <p:cNvCxnSpPr/>
            <p:nvPr/>
          </p:nvCxnSpPr>
          <p:spPr>
            <a:xfrm>
              <a:off x="8808982"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78" name="Google Shape;1378;p21"/>
            <p:cNvCxnSpPr/>
            <p:nvPr/>
          </p:nvCxnSpPr>
          <p:spPr>
            <a:xfrm>
              <a:off x="906522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79" name="Google Shape;1379;p21"/>
            <p:cNvCxnSpPr/>
            <p:nvPr/>
          </p:nvCxnSpPr>
          <p:spPr>
            <a:xfrm>
              <a:off x="9670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380" name="Google Shape;1380;p21"/>
            <p:cNvCxnSpPr/>
            <p:nvPr/>
          </p:nvCxnSpPr>
          <p:spPr>
            <a:xfrm rot="10800000">
              <a:off x="4573829" y="41812"/>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81" name="Google Shape;1381;p21"/>
            <p:cNvCxnSpPr/>
            <p:nvPr/>
          </p:nvCxnSpPr>
          <p:spPr>
            <a:xfrm rot="10800000">
              <a:off x="4573829" y="-21834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82" name="Google Shape;1382;p21"/>
            <p:cNvCxnSpPr/>
            <p:nvPr/>
          </p:nvCxnSpPr>
          <p:spPr>
            <a:xfrm rot="10800000">
              <a:off x="4570100" y="-47850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83" name="Google Shape;1383;p21"/>
            <p:cNvCxnSpPr/>
            <p:nvPr/>
          </p:nvCxnSpPr>
          <p:spPr>
            <a:xfrm rot="10800000">
              <a:off x="4573829" y="-73865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84" name="Google Shape;1384;p21"/>
            <p:cNvCxnSpPr/>
            <p:nvPr/>
          </p:nvCxnSpPr>
          <p:spPr>
            <a:xfrm rot="10800000">
              <a:off x="4573829" y="-99881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85" name="Google Shape;1385;p21"/>
            <p:cNvCxnSpPr/>
            <p:nvPr/>
          </p:nvCxnSpPr>
          <p:spPr>
            <a:xfrm rot="10800000">
              <a:off x="4573829" y="-125897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86" name="Google Shape;1386;p21"/>
            <p:cNvCxnSpPr/>
            <p:nvPr/>
          </p:nvCxnSpPr>
          <p:spPr>
            <a:xfrm rot="10800000">
              <a:off x="4573829" y="-151912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87" name="Google Shape;1387;p21"/>
            <p:cNvCxnSpPr/>
            <p:nvPr/>
          </p:nvCxnSpPr>
          <p:spPr>
            <a:xfrm rot="10800000">
              <a:off x="4573829" y="-177928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88" name="Google Shape;1388;p21"/>
            <p:cNvCxnSpPr/>
            <p:nvPr/>
          </p:nvCxnSpPr>
          <p:spPr>
            <a:xfrm rot="10800000">
              <a:off x="4570100" y="-203944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89" name="Google Shape;1389;p21"/>
            <p:cNvCxnSpPr/>
            <p:nvPr/>
          </p:nvCxnSpPr>
          <p:spPr>
            <a:xfrm rot="10800000">
              <a:off x="4573829" y="-229959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90" name="Google Shape;1390;p21"/>
            <p:cNvCxnSpPr/>
            <p:nvPr/>
          </p:nvCxnSpPr>
          <p:spPr>
            <a:xfrm rot="10800000">
              <a:off x="4573829" y="-255975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91" name="Google Shape;1391;p21"/>
            <p:cNvCxnSpPr/>
            <p:nvPr/>
          </p:nvCxnSpPr>
          <p:spPr>
            <a:xfrm rot="10800000">
              <a:off x="4573829" y="-281991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92" name="Google Shape;1392;p21"/>
            <p:cNvCxnSpPr/>
            <p:nvPr/>
          </p:nvCxnSpPr>
          <p:spPr>
            <a:xfrm rot="10800000">
              <a:off x="4573829" y="-308006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93" name="Google Shape;1393;p21"/>
            <p:cNvCxnSpPr/>
            <p:nvPr/>
          </p:nvCxnSpPr>
          <p:spPr>
            <a:xfrm rot="10800000">
              <a:off x="4573829" y="-334022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94" name="Google Shape;1394;p21"/>
            <p:cNvCxnSpPr/>
            <p:nvPr/>
          </p:nvCxnSpPr>
          <p:spPr>
            <a:xfrm rot="10800000">
              <a:off x="4573829" y="-360038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95" name="Google Shape;1395;p21"/>
            <p:cNvCxnSpPr/>
            <p:nvPr/>
          </p:nvCxnSpPr>
          <p:spPr>
            <a:xfrm rot="10800000">
              <a:off x="4573829" y="-386053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96" name="Google Shape;1396;p21"/>
            <p:cNvCxnSpPr/>
            <p:nvPr/>
          </p:nvCxnSpPr>
          <p:spPr>
            <a:xfrm rot="10800000">
              <a:off x="4573829" y="-4120693"/>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97" name="Google Shape;1397;p21"/>
            <p:cNvCxnSpPr/>
            <p:nvPr/>
          </p:nvCxnSpPr>
          <p:spPr>
            <a:xfrm rot="10800000">
              <a:off x="4570100" y="-438085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398" name="Google Shape;1398;p21"/>
            <p:cNvCxnSpPr/>
            <p:nvPr/>
          </p:nvCxnSpPr>
          <p:spPr>
            <a:xfrm rot="10800000">
              <a:off x="4573829" y="301975"/>
              <a:ext cx="0" cy="9140400"/>
            </a:xfrm>
            <a:prstGeom prst="straightConnector1">
              <a:avLst/>
            </a:prstGeom>
            <a:noFill/>
            <a:ln w="9525" cap="flat" cmpd="sng">
              <a:solidFill>
                <a:schemeClr val="dk1"/>
              </a:solidFill>
              <a:prstDash val="solid"/>
              <a:round/>
              <a:headEnd type="none" w="med" len="med"/>
              <a:tailEnd type="none" w="med" len="med"/>
            </a:ln>
          </p:spPr>
        </p:cxnSp>
      </p:grpSp>
      <p:sp>
        <p:nvSpPr>
          <p:cNvPr id="1399" name="Google Shape;1399;p21"/>
          <p:cNvSpPr txBox="1">
            <a:spLocks noGrp="1"/>
          </p:cNvSpPr>
          <p:nvPr>
            <p:ph type="title"/>
          </p:nvPr>
        </p:nvSpPr>
        <p:spPr>
          <a:xfrm>
            <a:off x="3219900" y="3036750"/>
            <a:ext cx="4080600" cy="572700"/>
          </a:xfrm>
          <a:prstGeom prst="rect">
            <a:avLst/>
          </a:prstGeom>
        </p:spPr>
        <p:txBody>
          <a:bodyPr spcFirstLastPara="1" wrap="square" lIns="91425" tIns="91425" rIns="91425" bIns="91425" anchor="t" anchorCtr="0">
            <a:normAutofit/>
          </a:bodyPr>
          <a:lstStyle>
            <a:lvl1pPr lvl="0" algn="r">
              <a:spcBef>
                <a:spcPts val="0"/>
              </a:spcBef>
              <a:spcAft>
                <a:spcPts val="0"/>
              </a:spcAft>
              <a:buSzPts val="2800"/>
              <a:buNone/>
              <a:defRPr sz="2020"/>
            </a:lvl1pPr>
            <a:lvl2pPr lvl="1">
              <a:spcBef>
                <a:spcPts val="0"/>
              </a:spcBef>
              <a:spcAft>
                <a:spcPts val="0"/>
              </a:spcAft>
              <a:buSzPts val="2800"/>
              <a:buNone/>
              <a:defRPr>
                <a:latin typeface="Titillium Web"/>
                <a:ea typeface="Titillium Web"/>
                <a:cs typeface="Titillium Web"/>
                <a:sym typeface="Titillium Web"/>
              </a:defRPr>
            </a:lvl2pPr>
            <a:lvl3pPr lvl="2">
              <a:spcBef>
                <a:spcPts val="0"/>
              </a:spcBef>
              <a:spcAft>
                <a:spcPts val="0"/>
              </a:spcAft>
              <a:buSzPts val="2800"/>
              <a:buNone/>
              <a:defRPr>
                <a:latin typeface="Titillium Web"/>
                <a:ea typeface="Titillium Web"/>
                <a:cs typeface="Titillium Web"/>
                <a:sym typeface="Titillium Web"/>
              </a:defRPr>
            </a:lvl3pPr>
            <a:lvl4pPr lvl="3">
              <a:spcBef>
                <a:spcPts val="0"/>
              </a:spcBef>
              <a:spcAft>
                <a:spcPts val="0"/>
              </a:spcAft>
              <a:buSzPts val="2800"/>
              <a:buNone/>
              <a:defRPr>
                <a:latin typeface="Titillium Web"/>
                <a:ea typeface="Titillium Web"/>
                <a:cs typeface="Titillium Web"/>
                <a:sym typeface="Titillium Web"/>
              </a:defRPr>
            </a:lvl4pPr>
            <a:lvl5pPr lvl="4">
              <a:spcBef>
                <a:spcPts val="0"/>
              </a:spcBef>
              <a:spcAft>
                <a:spcPts val="0"/>
              </a:spcAft>
              <a:buSzPts val="2800"/>
              <a:buNone/>
              <a:defRPr>
                <a:latin typeface="Titillium Web"/>
                <a:ea typeface="Titillium Web"/>
                <a:cs typeface="Titillium Web"/>
                <a:sym typeface="Titillium Web"/>
              </a:defRPr>
            </a:lvl5pPr>
            <a:lvl6pPr lvl="5">
              <a:spcBef>
                <a:spcPts val="0"/>
              </a:spcBef>
              <a:spcAft>
                <a:spcPts val="0"/>
              </a:spcAft>
              <a:buSzPts val="2800"/>
              <a:buNone/>
              <a:defRPr>
                <a:latin typeface="Titillium Web"/>
                <a:ea typeface="Titillium Web"/>
                <a:cs typeface="Titillium Web"/>
                <a:sym typeface="Titillium Web"/>
              </a:defRPr>
            </a:lvl6pPr>
            <a:lvl7pPr lvl="6">
              <a:spcBef>
                <a:spcPts val="0"/>
              </a:spcBef>
              <a:spcAft>
                <a:spcPts val="0"/>
              </a:spcAft>
              <a:buSzPts val="2800"/>
              <a:buNone/>
              <a:defRPr>
                <a:latin typeface="Titillium Web"/>
                <a:ea typeface="Titillium Web"/>
                <a:cs typeface="Titillium Web"/>
                <a:sym typeface="Titillium Web"/>
              </a:defRPr>
            </a:lvl7pPr>
            <a:lvl8pPr lvl="7">
              <a:spcBef>
                <a:spcPts val="0"/>
              </a:spcBef>
              <a:spcAft>
                <a:spcPts val="0"/>
              </a:spcAft>
              <a:buSzPts val="2800"/>
              <a:buNone/>
              <a:defRPr>
                <a:latin typeface="Titillium Web"/>
                <a:ea typeface="Titillium Web"/>
                <a:cs typeface="Titillium Web"/>
                <a:sym typeface="Titillium Web"/>
              </a:defRPr>
            </a:lvl8pPr>
            <a:lvl9pPr lvl="8">
              <a:spcBef>
                <a:spcPts val="0"/>
              </a:spcBef>
              <a:spcAft>
                <a:spcPts val="0"/>
              </a:spcAft>
              <a:buSzPts val="2800"/>
              <a:buNone/>
              <a:defRPr>
                <a:latin typeface="Titillium Web"/>
                <a:ea typeface="Titillium Web"/>
                <a:cs typeface="Titillium Web"/>
                <a:sym typeface="Titillium Web"/>
              </a:defRPr>
            </a:lvl9pPr>
          </a:lstStyle>
          <a:p>
            <a:endParaRPr/>
          </a:p>
        </p:txBody>
      </p:sp>
      <p:sp>
        <p:nvSpPr>
          <p:cNvPr id="1400" name="Google Shape;1400;p21"/>
          <p:cNvSpPr txBox="1">
            <a:spLocks noGrp="1"/>
          </p:cNvSpPr>
          <p:nvPr>
            <p:ph type="subTitle" idx="1"/>
          </p:nvPr>
        </p:nvSpPr>
        <p:spPr>
          <a:xfrm>
            <a:off x="1843500" y="1726025"/>
            <a:ext cx="5457000" cy="1129500"/>
          </a:xfrm>
          <a:prstGeom prst="rect">
            <a:avLst/>
          </a:prstGeom>
        </p:spPr>
        <p:txBody>
          <a:bodyPr spcFirstLastPara="1" wrap="square" lIns="91425" tIns="91425" rIns="91425" bIns="91425" anchor="b" anchorCtr="0">
            <a:normAutofit/>
          </a:bodyPr>
          <a:lstStyle>
            <a:lvl1pPr lvl="0" algn="r" rtl="0">
              <a:lnSpc>
                <a:spcPct val="90000"/>
              </a:lnSpc>
              <a:spcBef>
                <a:spcPts val="0"/>
              </a:spcBef>
              <a:spcAft>
                <a:spcPts val="0"/>
              </a:spcAft>
              <a:buSzPts val="2100"/>
              <a:buNone/>
              <a:defRPr sz="20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01" name="Google Shape;1401;p21"/>
          <p:cNvSpPr/>
          <p:nvPr/>
        </p:nvSpPr>
        <p:spPr>
          <a:xfrm rot="-5400000">
            <a:off x="1321206" y="5038251"/>
            <a:ext cx="1599442" cy="263207"/>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1"/>
          <p:cNvSpPr/>
          <p:nvPr/>
        </p:nvSpPr>
        <p:spPr>
          <a:xfrm>
            <a:off x="8430900" y="423000"/>
            <a:ext cx="1000800" cy="1000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1"/>
          <p:cNvSpPr/>
          <p:nvPr/>
        </p:nvSpPr>
        <p:spPr>
          <a:xfrm>
            <a:off x="-265229" y="111825"/>
            <a:ext cx="703200" cy="703200"/>
          </a:xfrm>
          <a:prstGeom prst="ellipse">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1"/>
          <p:cNvSpPr/>
          <p:nvPr/>
        </p:nvSpPr>
        <p:spPr>
          <a:xfrm>
            <a:off x="8278899" y="1017825"/>
            <a:ext cx="646535" cy="647405"/>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1"/>
          <p:cNvSpPr/>
          <p:nvPr/>
        </p:nvSpPr>
        <p:spPr>
          <a:xfrm>
            <a:off x="8445838" y="4227540"/>
            <a:ext cx="94800" cy="948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1"/>
          <p:cNvSpPr/>
          <p:nvPr/>
        </p:nvSpPr>
        <p:spPr>
          <a:xfrm>
            <a:off x="8341249" y="4266625"/>
            <a:ext cx="646535" cy="647405"/>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1"/>
          <p:cNvSpPr/>
          <p:nvPr/>
        </p:nvSpPr>
        <p:spPr>
          <a:xfrm>
            <a:off x="799375" y="423000"/>
            <a:ext cx="415800" cy="415800"/>
          </a:xfrm>
          <a:prstGeom prst="star4">
            <a:avLst>
              <a:gd name="adj" fmla="val 1979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1"/>
          <p:cNvSpPr/>
          <p:nvPr/>
        </p:nvSpPr>
        <p:spPr>
          <a:xfrm>
            <a:off x="713097" y="838800"/>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1"/>
          <p:cNvSpPr/>
          <p:nvPr/>
        </p:nvSpPr>
        <p:spPr>
          <a:xfrm>
            <a:off x="7895113" y="4695140"/>
            <a:ext cx="94800" cy="9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wesome words">
  <p:cSld name="TITLE_AND_BODY_1">
    <p:bg>
      <p:bgPr>
        <a:solidFill>
          <a:schemeClr val="accent4"/>
        </a:solidFill>
        <a:effectLst/>
      </p:bgPr>
    </p:bg>
    <p:spTree>
      <p:nvGrpSpPr>
        <p:cNvPr id="1" name="Shape 1410"/>
        <p:cNvGrpSpPr/>
        <p:nvPr/>
      </p:nvGrpSpPr>
      <p:grpSpPr>
        <a:xfrm>
          <a:off x="0" y="0"/>
          <a:ext cx="0" cy="0"/>
          <a:chOff x="0" y="0"/>
          <a:chExt cx="0" cy="0"/>
        </a:xfrm>
      </p:grpSpPr>
      <p:grpSp>
        <p:nvGrpSpPr>
          <p:cNvPr id="1411" name="Google Shape;1411;p22"/>
          <p:cNvGrpSpPr/>
          <p:nvPr/>
        </p:nvGrpSpPr>
        <p:grpSpPr>
          <a:xfrm>
            <a:off x="-100" y="-2100"/>
            <a:ext cx="9144129" cy="5149800"/>
            <a:chOff x="-100" y="-2100"/>
            <a:chExt cx="9144129" cy="5149800"/>
          </a:xfrm>
        </p:grpSpPr>
        <p:cxnSp>
          <p:nvCxnSpPr>
            <p:cNvPr id="1412" name="Google Shape;1412;p22"/>
            <p:cNvCxnSpPr/>
            <p:nvPr/>
          </p:nvCxnSpPr>
          <p:spPr>
            <a:xfrm>
              <a:off x="35295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13" name="Google Shape;1413;p22"/>
            <p:cNvCxnSpPr/>
            <p:nvPr/>
          </p:nvCxnSpPr>
          <p:spPr>
            <a:xfrm>
              <a:off x="609193"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14" name="Google Shape;1414;p22"/>
            <p:cNvCxnSpPr/>
            <p:nvPr/>
          </p:nvCxnSpPr>
          <p:spPr>
            <a:xfrm>
              <a:off x="86543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15" name="Google Shape;1415;p22"/>
            <p:cNvCxnSpPr/>
            <p:nvPr/>
          </p:nvCxnSpPr>
          <p:spPr>
            <a:xfrm>
              <a:off x="112168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16" name="Google Shape;1416;p22"/>
            <p:cNvCxnSpPr/>
            <p:nvPr/>
          </p:nvCxnSpPr>
          <p:spPr>
            <a:xfrm>
              <a:off x="137792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17" name="Google Shape;1417;p22"/>
            <p:cNvCxnSpPr/>
            <p:nvPr/>
          </p:nvCxnSpPr>
          <p:spPr>
            <a:xfrm>
              <a:off x="163416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18" name="Google Shape;1418;p22"/>
            <p:cNvCxnSpPr/>
            <p:nvPr/>
          </p:nvCxnSpPr>
          <p:spPr>
            <a:xfrm>
              <a:off x="189041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19" name="Google Shape;1419;p22"/>
            <p:cNvCxnSpPr/>
            <p:nvPr/>
          </p:nvCxnSpPr>
          <p:spPr>
            <a:xfrm>
              <a:off x="214665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20" name="Google Shape;1420;p22"/>
            <p:cNvCxnSpPr/>
            <p:nvPr/>
          </p:nvCxnSpPr>
          <p:spPr>
            <a:xfrm>
              <a:off x="240289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21" name="Google Shape;1421;p22"/>
            <p:cNvCxnSpPr/>
            <p:nvPr/>
          </p:nvCxnSpPr>
          <p:spPr>
            <a:xfrm>
              <a:off x="265914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22" name="Google Shape;1422;p22"/>
            <p:cNvCxnSpPr/>
            <p:nvPr/>
          </p:nvCxnSpPr>
          <p:spPr>
            <a:xfrm>
              <a:off x="291538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23" name="Google Shape;1423;p22"/>
            <p:cNvCxnSpPr/>
            <p:nvPr/>
          </p:nvCxnSpPr>
          <p:spPr>
            <a:xfrm>
              <a:off x="317162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24" name="Google Shape;1424;p22"/>
            <p:cNvCxnSpPr/>
            <p:nvPr/>
          </p:nvCxnSpPr>
          <p:spPr>
            <a:xfrm>
              <a:off x="342787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25" name="Google Shape;1425;p22"/>
            <p:cNvCxnSpPr/>
            <p:nvPr/>
          </p:nvCxnSpPr>
          <p:spPr>
            <a:xfrm>
              <a:off x="368411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26" name="Google Shape;1426;p22"/>
            <p:cNvCxnSpPr/>
            <p:nvPr/>
          </p:nvCxnSpPr>
          <p:spPr>
            <a:xfrm>
              <a:off x="394035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27" name="Google Shape;1427;p22"/>
            <p:cNvCxnSpPr/>
            <p:nvPr/>
          </p:nvCxnSpPr>
          <p:spPr>
            <a:xfrm>
              <a:off x="419660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28" name="Google Shape;1428;p22"/>
            <p:cNvCxnSpPr/>
            <p:nvPr/>
          </p:nvCxnSpPr>
          <p:spPr>
            <a:xfrm>
              <a:off x="445284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29" name="Google Shape;1429;p22"/>
            <p:cNvCxnSpPr/>
            <p:nvPr/>
          </p:nvCxnSpPr>
          <p:spPr>
            <a:xfrm>
              <a:off x="470908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30" name="Google Shape;1430;p22"/>
            <p:cNvCxnSpPr/>
            <p:nvPr/>
          </p:nvCxnSpPr>
          <p:spPr>
            <a:xfrm>
              <a:off x="496533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31" name="Google Shape;1431;p22"/>
            <p:cNvCxnSpPr/>
            <p:nvPr/>
          </p:nvCxnSpPr>
          <p:spPr>
            <a:xfrm>
              <a:off x="5221574"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32" name="Google Shape;1432;p22"/>
            <p:cNvCxnSpPr/>
            <p:nvPr/>
          </p:nvCxnSpPr>
          <p:spPr>
            <a:xfrm>
              <a:off x="547781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33" name="Google Shape;1433;p22"/>
            <p:cNvCxnSpPr/>
            <p:nvPr/>
          </p:nvCxnSpPr>
          <p:spPr>
            <a:xfrm>
              <a:off x="573406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34" name="Google Shape;1434;p22"/>
            <p:cNvCxnSpPr/>
            <p:nvPr/>
          </p:nvCxnSpPr>
          <p:spPr>
            <a:xfrm>
              <a:off x="599030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35" name="Google Shape;1435;p22"/>
            <p:cNvCxnSpPr/>
            <p:nvPr/>
          </p:nvCxnSpPr>
          <p:spPr>
            <a:xfrm>
              <a:off x="624654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36" name="Google Shape;1436;p22"/>
            <p:cNvCxnSpPr/>
            <p:nvPr/>
          </p:nvCxnSpPr>
          <p:spPr>
            <a:xfrm>
              <a:off x="650279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37" name="Google Shape;1437;p22"/>
            <p:cNvCxnSpPr/>
            <p:nvPr/>
          </p:nvCxnSpPr>
          <p:spPr>
            <a:xfrm>
              <a:off x="6759035"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38" name="Google Shape;1438;p22"/>
            <p:cNvCxnSpPr/>
            <p:nvPr/>
          </p:nvCxnSpPr>
          <p:spPr>
            <a:xfrm>
              <a:off x="701527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39" name="Google Shape;1439;p22"/>
            <p:cNvCxnSpPr/>
            <p:nvPr/>
          </p:nvCxnSpPr>
          <p:spPr>
            <a:xfrm>
              <a:off x="727152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40" name="Google Shape;1440;p22"/>
            <p:cNvCxnSpPr/>
            <p:nvPr/>
          </p:nvCxnSpPr>
          <p:spPr>
            <a:xfrm>
              <a:off x="752776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41" name="Google Shape;1441;p22"/>
            <p:cNvCxnSpPr/>
            <p:nvPr/>
          </p:nvCxnSpPr>
          <p:spPr>
            <a:xfrm>
              <a:off x="778400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42" name="Google Shape;1442;p22"/>
            <p:cNvCxnSpPr/>
            <p:nvPr/>
          </p:nvCxnSpPr>
          <p:spPr>
            <a:xfrm>
              <a:off x="804025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43" name="Google Shape;1443;p22"/>
            <p:cNvCxnSpPr/>
            <p:nvPr/>
          </p:nvCxnSpPr>
          <p:spPr>
            <a:xfrm>
              <a:off x="829649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44" name="Google Shape;1444;p22"/>
            <p:cNvCxnSpPr/>
            <p:nvPr/>
          </p:nvCxnSpPr>
          <p:spPr>
            <a:xfrm>
              <a:off x="855273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45" name="Google Shape;1445;p22"/>
            <p:cNvCxnSpPr/>
            <p:nvPr/>
          </p:nvCxnSpPr>
          <p:spPr>
            <a:xfrm>
              <a:off x="8808982"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46" name="Google Shape;1446;p22"/>
            <p:cNvCxnSpPr/>
            <p:nvPr/>
          </p:nvCxnSpPr>
          <p:spPr>
            <a:xfrm>
              <a:off x="906522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47" name="Google Shape;1447;p22"/>
            <p:cNvCxnSpPr/>
            <p:nvPr/>
          </p:nvCxnSpPr>
          <p:spPr>
            <a:xfrm>
              <a:off x="9670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1448" name="Google Shape;1448;p22"/>
            <p:cNvCxnSpPr/>
            <p:nvPr/>
          </p:nvCxnSpPr>
          <p:spPr>
            <a:xfrm rot="10800000">
              <a:off x="4573829" y="41812"/>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49" name="Google Shape;1449;p22"/>
            <p:cNvCxnSpPr/>
            <p:nvPr/>
          </p:nvCxnSpPr>
          <p:spPr>
            <a:xfrm rot="10800000">
              <a:off x="4573829" y="-21834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50" name="Google Shape;1450;p22"/>
            <p:cNvCxnSpPr/>
            <p:nvPr/>
          </p:nvCxnSpPr>
          <p:spPr>
            <a:xfrm rot="10800000">
              <a:off x="4570100" y="-47850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51" name="Google Shape;1451;p22"/>
            <p:cNvCxnSpPr/>
            <p:nvPr/>
          </p:nvCxnSpPr>
          <p:spPr>
            <a:xfrm rot="10800000">
              <a:off x="4573829" y="-73865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52" name="Google Shape;1452;p22"/>
            <p:cNvCxnSpPr/>
            <p:nvPr/>
          </p:nvCxnSpPr>
          <p:spPr>
            <a:xfrm rot="10800000">
              <a:off x="4573829" y="-99881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53" name="Google Shape;1453;p22"/>
            <p:cNvCxnSpPr/>
            <p:nvPr/>
          </p:nvCxnSpPr>
          <p:spPr>
            <a:xfrm rot="10800000">
              <a:off x="4573829" y="-125897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54" name="Google Shape;1454;p22"/>
            <p:cNvCxnSpPr/>
            <p:nvPr/>
          </p:nvCxnSpPr>
          <p:spPr>
            <a:xfrm rot="10800000">
              <a:off x="4573829" y="-151912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55" name="Google Shape;1455;p22"/>
            <p:cNvCxnSpPr/>
            <p:nvPr/>
          </p:nvCxnSpPr>
          <p:spPr>
            <a:xfrm rot="10800000">
              <a:off x="4573829" y="-177928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56" name="Google Shape;1456;p22"/>
            <p:cNvCxnSpPr/>
            <p:nvPr/>
          </p:nvCxnSpPr>
          <p:spPr>
            <a:xfrm rot="10800000">
              <a:off x="4570100" y="-203944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57" name="Google Shape;1457;p22"/>
            <p:cNvCxnSpPr/>
            <p:nvPr/>
          </p:nvCxnSpPr>
          <p:spPr>
            <a:xfrm rot="10800000">
              <a:off x="4573829" y="-229959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58" name="Google Shape;1458;p22"/>
            <p:cNvCxnSpPr/>
            <p:nvPr/>
          </p:nvCxnSpPr>
          <p:spPr>
            <a:xfrm rot="10800000">
              <a:off x="4573829" y="-255975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59" name="Google Shape;1459;p22"/>
            <p:cNvCxnSpPr/>
            <p:nvPr/>
          </p:nvCxnSpPr>
          <p:spPr>
            <a:xfrm rot="10800000">
              <a:off x="4573829" y="-281991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60" name="Google Shape;1460;p22"/>
            <p:cNvCxnSpPr/>
            <p:nvPr/>
          </p:nvCxnSpPr>
          <p:spPr>
            <a:xfrm rot="10800000">
              <a:off x="4573829" y="-308006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61" name="Google Shape;1461;p22"/>
            <p:cNvCxnSpPr/>
            <p:nvPr/>
          </p:nvCxnSpPr>
          <p:spPr>
            <a:xfrm rot="10800000">
              <a:off x="4573829" y="-334022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62" name="Google Shape;1462;p22"/>
            <p:cNvCxnSpPr/>
            <p:nvPr/>
          </p:nvCxnSpPr>
          <p:spPr>
            <a:xfrm rot="10800000">
              <a:off x="4573829" y="-360038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63" name="Google Shape;1463;p22"/>
            <p:cNvCxnSpPr/>
            <p:nvPr/>
          </p:nvCxnSpPr>
          <p:spPr>
            <a:xfrm rot="10800000">
              <a:off x="4573829" y="-386053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64" name="Google Shape;1464;p22"/>
            <p:cNvCxnSpPr/>
            <p:nvPr/>
          </p:nvCxnSpPr>
          <p:spPr>
            <a:xfrm rot="10800000">
              <a:off x="4573829" y="-4120693"/>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65" name="Google Shape;1465;p22"/>
            <p:cNvCxnSpPr/>
            <p:nvPr/>
          </p:nvCxnSpPr>
          <p:spPr>
            <a:xfrm rot="10800000">
              <a:off x="4570100" y="-438085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1466" name="Google Shape;1466;p22"/>
            <p:cNvCxnSpPr/>
            <p:nvPr/>
          </p:nvCxnSpPr>
          <p:spPr>
            <a:xfrm rot="10800000">
              <a:off x="4573829" y="301975"/>
              <a:ext cx="0" cy="9140400"/>
            </a:xfrm>
            <a:prstGeom prst="straightConnector1">
              <a:avLst/>
            </a:prstGeom>
            <a:noFill/>
            <a:ln w="9525" cap="flat" cmpd="sng">
              <a:solidFill>
                <a:schemeClr val="dk1"/>
              </a:solidFill>
              <a:prstDash val="solid"/>
              <a:round/>
              <a:headEnd type="none" w="med" len="med"/>
              <a:tailEnd type="none" w="med" len="med"/>
            </a:ln>
          </p:spPr>
        </p:cxnSp>
      </p:grpSp>
      <p:sp>
        <p:nvSpPr>
          <p:cNvPr id="1467" name="Google Shape;1467;p22"/>
          <p:cNvSpPr txBox="1">
            <a:spLocks noGrp="1"/>
          </p:cNvSpPr>
          <p:nvPr>
            <p:ph type="title"/>
          </p:nvPr>
        </p:nvSpPr>
        <p:spPr>
          <a:xfrm>
            <a:off x="1616175" y="1039925"/>
            <a:ext cx="4102500" cy="18675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1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8" name="Google Shape;1468;p22"/>
          <p:cNvSpPr txBox="1">
            <a:spLocks noGrp="1"/>
          </p:cNvSpPr>
          <p:nvPr>
            <p:ph type="body" idx="1"/>
          </p:nvPr>
        </p:nvSpPr>
        <p:spPr>
          <a:xfrm>
            <a:off x="3506450" y="3756500"/>
            <a:ext cx="4714800" cy="647400"/>
          </a:xfrm>
          <a:prstGeom prst="rect">
            <a:avLst/>
          </a:prstGeom>
        </p:spPr>
        <p:txBody>
          <a:bodyPr spcFirstLastPara="1" wrap="square" lIns="91425" tIns="91425" rIns="91425" bIns="91425" anchor="t" anchorCtr="0">
            <a:normAutofit/>
          </a:bodyPr>
          <a:lstStyle>
            <a:lvl1pPr marL="457200" lvl="0" indent="-317500" algn="ctr" rtl="0">
              <a:lnSpc>
                <a:spcPct val="100000"/>
              </a:lnSpc>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69" name="Google Shape;1469;p22"/>
          <p:cNvSpPr/>
          <p:nvPr/>
        </p:nvSpPr>
        <p:spPr>
          <a:xfrm rot="-5400000">
            <a:off x="-395367" y="5022742"/>
            <a:ext cx="1903651" cy="313268"/>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2"/>
          <p:cNvSpPr/>
          <p:nvPr/>
        </p:nvSpPr>
        <p:spPr>
          <a:xfrm>
            <a:off x="-386175" y="1363500"/>
            <a:ext cx="815100" cy="81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2"/>
          <p:cNvSpPr/>
          <p:nvPr/>
        </p:nvSpPr>
        <p:spPr>
          <a:xfrm>
            <a:off x="-254029" y="111825"/>
            <a:ext cx="703200" cy="703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2"/>
          <p:cNvSpPr/>
          <p:nvPr/>
        </p:nvSpPr>
        <p:spPr>
          <a:xfrm>
            <a:off x="163599" y="1586100"/>
            <a:ext cx="646535" cy="647405"/>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2"/>
          <p:cNvSpPr/>
          <p:nvPr/>
        </p:nvSpPr>
        <p:spPr>
          <a:xfrm>
            <a:off x="8635838" y="4733115"/>
            <a:ext cx="94800" cy="948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2"/>
          <p:cNvSpPr/>
          <p:nvPr/>
        </p:nvSpPr>
        <p:spPr>
          <a:xfrm>
            <a:off x="8635849" y="4684975"/>
            <a:ext cx="646535" cy="647405"/>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697"/>
        <p:cNvGrpSpPr/>
        <p:nvPr/>
      </p:nvGrpSpPr>
      <p:grpSpPr>
        <a:xfrm>
          <a:off x="0" y="0"/>
          <a:ext cx="0" cy="0"/>
          <a:chOff x="0" y="0"/>
          <a:chExt cx="0" cy="0"/>
        </a:xfrm>
      </p:grpSpPr>
      <p:grpSp>
        <p:nvGrpSpPr>
          <p:cNvPr id="2698" name="Google Shape;2698;p39"/>
          <p:cNvGrpSpPr/>
          <p:nvPr/>
        </p:nvGrpSpPr>
        <p:grpSpPr>
          <a:xfrm>
            <a:off x="-100" y="-2100"/>
            <a:ext cx="9144129" cy="5149800"/>
            <a:chOff x="-100" y="-2100"/>
            <a:chExt cx="9144129" cy="5149800"/>
          </a:xfrm>
        </p:grpSpPr>
        <p:cxnSp>
          <p:nvCxnSpPr>
            <p:cNvPr id="2699" name="Google Shape;2699;p39"/>
            <p:cNvCxnSpPr/>
            <p:nvPr/>
          </p:nvCxnSpPr>
          <p:spPr>
            <a:xfrm>
              <a:off x="35295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00" name="Google Shape;2700;p39"/>
            <p:cNvCxnSpPr/>
            <p:nvPr/>
          </p:nvCxnSpPr>
          <p:spPr>
            <a:xfrm>
              <a:off x="609193"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01" name="Google Shape;2701;p39"/>
            <p:cNvCxnSpPr/>
            <p:nvPr/>
          </p:nvCxnSpPr>
          <p:spPr>
            <a:xfrm>
              <a:off x="86543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02" name="Google Shape;2702;p39"/>
            <p:cNvCxnSpPr/>
            <p:nvPr/>
          </p:nvCxnSpPr>
          <p:spPr>
            <a:xfrm>
              <a:off x="112168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03" name="Google Shape;2703;p39"/>
            <p:cNvCxnSpPr/>
            <p:nvPr/>
          </p:nvCxnSpPr>
          <p:spPr>
            <a:xfrm>
              <a:off x="137792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04" name="Google Shape;2704;p39"/>
            <p:cNvCxnSpPr/>
            <p:nvPr/>
          </p:nvCxnSpPr>
          <p:spPr>
            <a:xfrm>
              <a:off x="163416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05" name="Google Shape;2705;p39"/>
            <p:cNvCxnSpPr/>
            <p:nvPr/>
          </p:nvCxnSpPr>
          <p:spPr>
            <a:xfrm>
              <a:off x="189041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06" name="Google Shape;2706;p39"/>
            <p:cNvCxnSpPr/>
            <p:nvPr/>
          </p:nvCxnSpPr>
          <p:spPr>
            <a:xfrm>
              <a:off x="214665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07" name="Google Shape;2707;p39"/>
            <p:cNvCxnSpPr/>
            <p:nvPr/>
          </p:nvCxnSpPr>
          <p:spPr>
            <a:xfrm>
              <a:off x="2402897"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08" name="Google Shape;2708;p39"/>
            <p:cNvCxnSpPr/>
            <p:nvPr/>
          </p:nvCxnSpPr>
          <p:spPr>
            <a:xfrm>
              <a:off x="265914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09" name="Google Shape;2709;p39"/>
            <p:cNvCxnSpPr/>
            <p:nvPr/>
          </p:nvCxnSpPr>
          <p:spPr>
            <a:xfrm>
              <a:off x="291538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10" name="Google Shape;2710;p39"/>
            <p:cNvCxnSpPr/>
            <p:nvPr/>
          </p:nvCxnSpPr>
          <p:spPr>
            <a:xfrm>
              <a:off x="317162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11" name="Google Shape;2711;p39"/>
            <p:cNvCxnSpPr/>
            <p:nvPr/>
          </p:nvCxnSpPr>
          <p:spPr>
            <a:xfrm>
              <a:off x="342787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12" name="Google Shape;2712;p39"/>
            <p:cNvCxnSpPr/>
            <p:nvPr/>
          </p:nvCxnSpPr>
          <p:spPr>
            <a:xfrm>
              <a:off x="368411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13" name="Google Shape;2713;p39"/>
            <p:cNvCxnSpPr/>
            <p:nvPr/>
          </p:nvCxnSpPr>
          <p:spPr>
            <a:xfrm>
              <a:off x="3940357"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14" name="Google Shape;2714;p39"/>
            <p:cNvCxnSpPr/>
            <p:nvPr/>
          </p:nvCxnSpPr>
          <p:spPr>
            <a:xfrm>
              <a:off x="419660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15" name="Google Shape;2715;p39"/>
            <p:cNvCxnSpPr/>
            <p:nvPr/>
          </p:nvCxnSpPr>
          <p:spPr>
            <a:xfrm>
              <a:off x="445284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16" name="Google Shape;2716;p39"/>
            <p:cNvCxnSpPr/>
            <p:nvPr/>
          </p:nvCxnSpPr>
          <p:spPr>
            <a:xfrm>
              <a:off x="470908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17" name="Google Shape;2717;p39"/>
            <p:cNvCxnSpPr/>
            <p:nvPr/>
          </p:nvCxnSpPr>
          <p:spPr>
            <a:xfrm>
              <a:off x="496533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18" name="Google Shape;2718;p39"/>
            <p:cNvCxnSpPr/>
            <p:nvPr/>
          </p:nvCxnSpPr>
          <p:spPr>
            <a:xfrm>
              <a:off x="5221574"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19" name="Google Shape;2719;p39"/>
            <p:cNvCxnSpPr/>
            <p:nvPr/>
          </p:nvCxnSpPr>
          <p:spPr>
            <a:xfrm>
              <a:off x="547781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20" name="Google Shape;2720;p39"/>
            <p:cNvCxnSpPr/>
            <p:nvPr/>
          </p:nvCxnSpPr>
          <p:spPr>
            <a:xfrm>
              <a:off x="573406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21" name="Google Shape;2721;p39"/>
            <p:cNvCxnSpPr/>
            <p:nvPr/>
          </p:nvCxnSpPr>
          <p:spPr>
            <a:xfrm>
              <a:off x="5990304"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22" name="Google Shape;2722;p39"/>
            <p:cNvCxnSpPr/>
            <p:nvPr/>
          </p:nvCxnSpPr>
          <p:spPr>
            <a:xfrm>
              <a:off x="624654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23" name="Google Shape;2723;p39"/>
            <p:cNvCxnSpPr/>
            <p:nvPr/>
          </p:nvCxnSpPr>
          <p:spPr>
            <a:xfrm>
              <a:off x="650279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24" name="Google Shape;2724;p39"/>
            <p:cNvCxnSpPr/>
            <p:nvPr/>
          </p:nvCxnSpPr>
          <p:spPr>
            <a:xfrm>
              <a:off x="6759035"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25" name="Google Shape;2725;p39"/>
            <p:cNvCxnSpPr/>
            <p:nvPr/>
          </p:nvCxnSpPr>
          <p:spPr>
            <a:xfrm>
              <a:off x="7015278"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26" name="Google Shape;2726;p39"/>
            <p:cNvCxnSpPr/>
            <p:nvPr/>
          </p:nvCxnSpPr>
          <p:spPr>
            <a:xfrm>
              <a:off x="727152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27" name="Google Shape;2727;p39"/>
            <p:cNvCxnSpPr/>
            <p:nvPr/>
          </p:nvCxnSpPr>
          <p:spPr>
            <a:xfrm>
              <a:off x="752776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28" name="Google Shape;2728;p39"/>
            <p:cNvCxnSpPr/>
            <p:nvPr/>
          </p:nvCxnSpPr>
          <p:spPr>
            <a:xfrm>
              <a:off x="778400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29" name="Google Shape;2729;p39"/>
            <p:cNvCxnSpPr/>
            <p:nvPr/>
          </p:nvCxnSpPr>
          <p:spPr>
            <a:xfrm>
              <a:off x="8040251"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30" name="Google Shape;2730;p39"/>
            <p:cNvCxnSpPr/>
            <p:nvPr/>
          </p:nvCxnSpPr>
          <p:spPr>
            <a:xfrm>
              <a:off x="829649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31" name="Google Shape;2731;p39"/>
            <p:cNvCxnSpPr/>
            <p:nvPr/>
          </p:nvCxnSpPr>
          <p:spPr>
            <a:xfrm>
              <a:off x="8552738"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32" name="Google Shape;2732;p39"/>
            <p:cNvCxnSpPr/>
            <p:nvPr/>
          </p:nvCxnSpPr>
          <p:spPr>
            <a:xfrm>
              <a:off x="8808982" y="-210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33" name="Google Shape;2733;p39"/>
            <p:cNvCxnSpPr/>
            <p:nvPr/>
          </p:nvCxnSpPr>
          <p:spPr>
            <a:xfrm>
              <a:off x="9065225"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34" name="Google Shape;2734;p39"/>
            <p:cNvCxnSpPr/>
            <p:nvPr/>
          </p:nvCxnSpPr>
          <p:spPr>
            <a:xfrm>
              <a:off x="96700" y="0"/>
              <a:ext cx="0" cy="5147700"/>
            </a:xfrm>
            <a:prstGeom prst="straightConnector1">
              <a:avLst/>
            </a:prstGeom>
            <a:noFill/>
            <a:ln w="9525" cap="flat" cmpd="sng">
              <a:solidFill>
                <a:schemeClr val="dk1"/>
              </a:solidFill>
              <a:prstDash val="solid"/>
              <a:round/>
              <a:headEnd type="none" w="med" len="med"/>
              <a:tailEnd type="none" w="med" len="med"/>
            </a:ln>
          </p:spPr>
        </p:cxnSp>
        <p:cxnSp>
          <p:nvCxnSpPr>
            <p:cNvPr id="2735" name="Google Shape;2735;p39"/>
            <p:cNvCxnSpPr/>
            <p:nvPr/>
          </p:nvCxnSpPr>
          <p:spPr>
            <a:xfrm rot="10800000">
              <a:off x="4573829" y="41812"/>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36" name="Google Shape;2736;p39"/>
            <p:cNvCxnSpPr/>
            <p:nvPr/>
          </p:nvCxnSpPr>
          <p:spPr>
            <a:xfrm rot="10800000">
              <a:off x="4573829" y="-21834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37" name="Google Shape;2737;p39"/>
            <p:cNvCxnSpPr/>
            <p:nvPr/>
          </p:nvCxnSpPr>
          <p:spPr>
            <a:xfrm rot="10800000">
              <a:off x="4570100" y="-47850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38" name="Google Shape;2738;p39"/>
            <p:cNvCxnSpPr/>
            <p:nvPr/>
          </p:nvCxnSpPr>
          <p:spPr>
            <a:xfrm rot="10800000">
              <a:off x="4573829" y="-73865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39" name="Google Shape;2739;p39"/>
            <p:cNvCxnSpPr/>
            <p:nvPr/>
          </p:nvCxnSpPr>
          <p:spPr>
            <a:xfrm rot="10800000">
              <a:off x="4573829" y="-998815"/>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40" name="Google Shape;2740;p39"/>
            <p:cNvCxnSpPr/>
            <p:nvPr/>
          </p:nvCxnSpPr>
          <p:spPr>
            <a:xfrm rot="10800000">
              <a:off x="4573829" y="-125897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41" name="Google Shape;2741;p39"/>
            <p:cNvCxnSpPr/>
            <p:nvPr/>
          </p:nvCxnSpPr>
          <p:spPr>
            <a:xfrm rot="10800000">
              <a:off x="4573829" y="-1519128"/>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42" name="Google Shape;2742;p39"/>
            <p:cNvCxnSpPr/>
            <p:nvPr/>
          </p:nvCxnSpPr>
          <p:spPr>
            <a:xfrm rot="10800000">
              <a:off x="4573829" y="-177928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43" name="Google Shape;2743;p39"/>
            <p:cNvCxnSpPr/>
            <p:nvPr/>
          </p:nvCxnSpPr>
          <p:spPr>
            <a:xfrm rot="10800000">
              <a:off x="4570100" y="-203944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44" name="Google Shape;2744;p39"/>
            <p:cNvCxnSpPr/>
            <p:nvPr/>
          </p:nvCxnSpPr>
          <p:spPr>
            <a:xfrm rot="10800000">
              <a:off x="4573829" y="-229959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45" name="Google Shape;2745;p39"/>
            <p:cNvCxnSpPr/>
            <p:nvPr/>
          </p:nvCxnSpPr>
          <p:spPr>
            <a:xfrm rot="10800000">
              <a:off x="4573829" y="-255975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46" name="Google Shape;2746;p39"/>
            <p:cNvCxnSpPr/>
            <p:nvPr/>
          </p:nvCxnSpPr>
          <p:spPr>
            <a:xfrm rot="10800000">
              <a:off x="4573829" y="-2819911"/>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47" name="Google Shape;2747;p39"/>
            <p:cNvCxnSpPr/>
            <p:nvPr/>
          </p:nvCxnSpPr>
          <p:spPr>
            <a:xfrm rot="10800000">
              <a:off x="4573829" y="-308006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48" name="Google Shape;2748;p39"/>
            <p:cNvCxnSpPr/>
            <p:nvPr/>
          </p:nvCxnSpPr>
          <p:spPr>
            <a:xfrm rot="10800000">
              <a:off x="4573829" y="-3340224"/>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49" name="Google Shape;2749;p39"/>
            <p:cNvCxnSpPr/>
            <p:nvPr/>
          </p:nvCxnSpPr>
          <p:spPr>
            <a:xfrm rot="10800000">
              <a:off x="4573829" y="-360038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50" name="Google Shape;2750;p39"/>
            <p:cNvCxnSpPr/>
            <p:nvPr/>
          </p:nvCxnSpPr>
          <p:spPr>
            <a:xfrm rot="10800000">
              <a:off x="4573829" y="-3860537"/>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51" name="Google Shape;2751;p39"/>
            <p:cNvCxnSpPr/>
            <p:nvPr/>
          </p:nvCxnSpPr>
          <p:spPr>
            <a:xfrm rot="10800000">
              <a:off x="4573829" y="-4120693"/>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52" name="Google Shape;2752;p39"/>
            <p:cNvCxnSpPr/>
            <p:nvPr/>
          </p:nvCxnSpPr>
          <p:spPr>
            <a:xfrm rot="10800000">
              <a:off x="4570100" y="-4380850"/>
              <a:ext cx="0" cy="9140400"/>
            </a:xfrm>
            <a:prstGeom prst="straightConnector1">
              <a:avLst/>
            </a:prstGeom>
            <a:noFill/>
            <a:ln w="9525" cap="flat" cmpd="sng">
              <a:solidFill>
                <a:schemeClr val="dk1"/>
              </a:solidFill>
              <a:prstDash val="solid"/>
              <a:round/>
              <a:headEnd type="none" w="med" len="med"/>
              <a:tailEnd type="none" w="med" len="med"/>
            </a:ln>
          </p:spPr>
        </p:cxnSp>
        <p:cxnSp>
          <p:nvCxnSpPr>
            <p:cNvPr id="2753" name="Google Shape;2753;p39"/>
            <p:cNvCxnSpPr/>
            <p:nvPr/>
          </p:nvCxnSpPr>
          <p:spPr>
            <a:xfrm rot="10800000">
              <a:off x="4573829" y="301975"/>
              <a:ext cx="0" cy="9140400"/>
            </a:xfrm>
            <a:prstGeom prst="straightConnector1">
              <a:avLst/>
            </a:prstGeom>
            <a:noFill/>
            <a:ln w="9525" cap="flat" cmpd="sng">
              <a:solidFill>
                <a:schemeClr val="dk1"/>
              </a:solidFill>
              <a:prstDash val="solid"/>
              <a:round/>
              <a:headEnd type="none" w="med" len="med"/>
              <a:tailEnd type="none" w="med" len="med"/>
            </a:ln>
          </p:spPr>
        </p:cxnSp>
      </p:grpSp>
      <p:sp>
        <p:nvSpPr>
          <p:cNvPr id="2754" name="Google Shape;2754;p39"/>
          <p:cNvSpPr/>
          <p:nvPr/>
        </p:nvSpPr>
        <p:spPr>
          <a:xfrm>
            <a:off x="1696222" y="9062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9"/>
          <p:cNvSpPr/>
          <p:nvPr/>
        </p:nvSpPr>
        <p:spPr>
          <a:xfrm>
            <a:off x="247650" y="-546800"/>
            <a:ext cx="1317600" cy="131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9"/>
          <p:cNvSpPr/>
          <p:nvPr/>
        </p:nvSpPr>
        <p:spPr>
          <a:xfrm>
            <a:off x="307042" y="1413161"/>
            <a:ext cx="574454" cy="57522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9"/>
          <p:cNvSpPr/>
          <p:nvPr/>
        </p:nvSpPr>
        <p:spPr>
          <a:xfrm>
            <a:off x="-565067" y="1025178"/>
            <a:ext cx="1659097" cy="273024"/>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9"/>
          <p:cNvSpPr/>
          <p:nvPr/>
        </p:nvSpPr>
        <p:spPr>
          <a:xfrm rot="-5400000" flipH="1">
            <a:off x="7348991" y="5227486"/>
            <a:ext cx="2103230" cy="34605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9"/>
          <p:cNvSpPr/>
          <p:nvPr/>
        </p:nvSpPr>
        <p:spPr>
          <a:xfrm rot="-5400000" flipH="1">
            <a:off x="7695040" y="4809335"/>
            <a:ext cx="2103230" cy="34605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9"/>
          <p:cNvSpPr/>
          <p:nvPr/>
        </p:nvSpPr>
        <p:spPr>
          <a:xfrm rot="10800000">
            <a:off x="8718250" y="770802"/>
            <a:ext cx="781800" cy="7818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9"/>
          <p:cNvSpPr/>
          <p:nvPr/>
        </p:nvSpPr>
        <p:spPr>
          <a:xfrm rot="10800000">
            <a:off x="8718240" y="517027"/>
            <a:ext cx="122400" cy="122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9"/>
          <p:cNvSpPr/>
          <p:nvPr/>
        </p:nvSpPr>
        <p:spPr>
          <a:xfrm rot="10800000">
            <a:off x="512300" y="4656300"/>
            <a:ext cx="1003200" cy="1003200"/>
          </a:xfrm>
          <a:prstGeom prst="ellipse">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9"/>
          <p:cNvSpPr/>
          <p:nvPr/>
        </p:nvSpPr>
        <p:spPr>
          <a:xfrm rot="-9201064">
            <a:off x="8094878" y="4967320"/>
            <a:ext cx="91634" cy="91634"/>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9"/>
          <p:cNvSpPr/>
          <p:nvPr/>
        </p:nvSpPr>
        <p:spPr>
          <a:xfrm>
            <a:off x="7420924" y="4462719"/>
            <a:ext cx="488242" cy="488899"/>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9"/>
          <p:cNvSpPr/>
          <p:nvPr/>
        </p:nvSpPr>
        <p:spPr>
          <a:xfrm>
            <a:off x="8280799" y="53077"/>
            <a:ext cx="488242" cy="488899"/>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9"/>
          <p:cNvSpPr/>
          <p:nvPr/>
        </p:nvSpPr>
        <p:spPr>
          <a:xfrm>
            <a:off x="7909179" y="138150"/>
            <a:ext cx="245400" cy="245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7" name="Google Shape;2767;p39"/>
          <p:cNvGrpSpPr/>
          <p:nvPr/>
        </p:nvGrpSpPr>
        <p:grpSpPr>
          <a:xfrm>
            <a:off x="711950" y="539400"/>
            <a:ext cx="7719000" cy="4064700"/>
            <a:chOff x="711950" y="539400"/>
            <a:chExt cx="7719000" cy="4064700"/>
          </a:xfrm>
        </p:grpSpPr>
        <p:sp>
          <p:nvSpPr>
            <p:cNvPr id="2768" name="Google Shape;2768;p39"/>
            <p:cNvSpPr/>
            <p:nvPr/>
          </p:nvSpPr>
          <p:spPr>
            <a:xfrm>
              <a:off x="711950" y="539400"/>
              <a:ext cx="7719000" cy="4064700"/>
            </a:xfrm>
            <a:prstGeom prst="roundRect">
              <a:avLst>
                <a:gd name="adj" fmla="val 6735"/>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9" name="Google Shape;2769;p39"/>
            <p:cNvGrpSpPr/>
            <p:nvPr/>
          </p:nvGrpSpPr>
          <p:grpSpPr>
            <a:xfrm>
              <a:off x="7463125" y="763050"/>
              <a:ext cx="716485" cy="147300"/>
              <a:chOff x="13989850" y="676950"/>
              <a:chExt cx="716485" cy="147300"/>
            </a:xfrm>
          </p:grpSpPr>
          <p:sp>
            <p:nvSpPr>
              <p:cNvPr id="2770" name="Google Shape;2770;p39"/>
              <p:cNvSpPr/>
              <p:nvPr/>
            </p:nvSpPr>
            <p:spPr>
              <a:xfrm>
                <a:off x="13989850" y="676950"/>
                <a:ext cx="147300" cy="147300"/>
              </a:xfrm>
              <a:prstGeom prst="ellipse">
                <a:avLst/>
              </a:prstGeom>
              <a:solidFill>
                <a:srgbClr val="74C3B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9"/>
              <p:cNvSpPr/>
              <p:nvPr/>
            </p:nvSpPr>
            <p:spPr>
              <a:xfrm>
                <a:off x="14274443" y="676950"/>
                <a:ext cx="147300" cy="147300"/>
              </a:xfrm>
              <a:prstGeom prst="ellipse">
                <a:avLst/>
              </a:prstGeom>
              <a:solidFill>
                <a:srgbClr val="F6C4A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9"/>
              <p:cNvSpPr/>
              <p:nvPr/>
            </p:nvSpPr>
            <p:spPr>
              <a:xfrm>
                <a:off x="14559035" y="676950"/>
                <a:ext cx="147300" cy="147300"/>
              </a:xfrm>
              <a:prstGeom prst="ellipse">
                <a:avLst/>
              </a:prstGeom>
              <a:solidFill>
                <a:srgbClr val="E1B8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1pPr>
            <a:lvl2pPr marL="914400" lvl="1"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2pPr>
            <a:lvl3pPr marL="1371600" lvl="2"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3pPr>
            <a:lvl4pPr marL="1828800" lvl="3"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4pPr>
            <a:lvl5pPr marL="2286000" lvl="4"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5pPr>
            <a:lvl6pPr marL="2743200" lvl="5"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6pPr>
            <a:lvl7pPr marL="3200400" lvl="6"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7pPr>
            <a:lvl8pPr marL="3657600" lvl="7"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8pPr>
            <a:lvl9pPr marL="4114800" lvl="8"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6" r:id="rId3"/>
    <p:sldLayoutId id="2147483658" r:id="rId4"/>
    <p:sldLayoutId id="2147483660" r:id="rId5"/>
    <p:sldLayoutId id="2147483661" r:id="rId6"/>
    <p:sldLayoutId id="2147483667" r:id="rId7"/>
    <p:sldLayoutId id="2147483668" r:id="rId8"/>
    <p:sldLayoutId id="2147483685" r:id="rId9"/>
    <p:sldLayoutId id="214748368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184924"/>
            <a:ext cx="2971800" cy="191082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54" name="Google Shape;2854;p44"/>
          <p:cNvSpPr txBox="1">
            <a:spLocks noGrp="1"/>
          </p:cNvSpPr>
          <p:nvPr>
            <p:ph type="ctrTitle"/>
          </p:nvPr>
        </p:nvSpPr>
        <p:spPr>
          <a:xfrm>
            <a:off x="926811" y="916855"/>
            <a:ext cx="6794400" cy="1980600"/>
          </a:xfrm>
          <a:prstGeom prst="rect">
            <a:avLst/>
          </a:prstGeom>
        </p:spPr>
        <p:txBody>
          <a:bodyPr spcFirstLastPara="1" wrap="square" lIns="91425" tIns="91425" rIns="91425" bIns="91425" anchor="ctr" anchorCtr="0">
            <a:noAutofit/>
          </a:bodyPr>
          <a:lstStyle/>
          <a:p>
            <a:pPr lvl="0"/>
            <a:r>
              <a:rPr lang="en-US" sz="2400" dirty="0" smtClean="0"/>
              <a:t>JAVA Project:</a:t>
            </a:r>
            <a:r>
              <a:rPr lang="en-US" dirty="0" smtClean="0"/>
              <a:t/>
            </a:r>
            <a:br>
              <a:rPr lang="en-US" dirty="0" smtClean="0"/>
            </a:br>
            <a:r>
              <a:rPr lang="en-US" sz="6000" dirty="0" smtClean="0"/>
              <a:t>ICECREAM BILLING SYSTEM</a:t>
            </a:r>
            <a:r>
              <a:rPr lang="en-US" dirty="0" smtClean="0"/>
              <a:t/>
            </a:r>
            <a:br>
              <a:rPr lang="en-US" dirty="0" smtClean="0"/>
            </a:br>
            <a:endParaRPr sz="2800" dirty="0"/>
          </a:p>
        </p:txBody>
      </p:sp>
      <p:sp>
        <p:nvSpPr>
          <p:cNvPr id="2855" name="Google Shape;2855;p44"/>
          <p:cNvSpPr txBox="1">
            <a:spLocks noGrp="1"/>
          </p:cNvSpPr>
          <p:nvPr>
            <p:ph type="subTitle" idx="1"/>
          </p:nvPr>
        </p:nvSpPr>
        <p:spPr>
          <a:xfrm>
            <a:off x="2514600" y="3283564"/>
            <a:ext cx="4962900" cy="45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419" sz="3600" dirty="0" smtClean="0">
                <a:latin typeface="Tahoma" pitchFamily="34" charset="0"/>
                <a:ea typeface="Tahoma" pitchFamily="34" charset="0"/>
                <a:cs typeface="Tahoma" pitchFamily="34" charset="0"/>
              </a:rPr>
              <a:t>By 21sw072</a:t>
            </a:r>
            <a:endParaRPr sz="3600" dirty="0">
              <a:latin typeface="Tahoma" pitchFamily="34" charset="0"/>
              <a:ea typeface="Tahoma" pitchFamily="34" charset="0"/>
              <a:cs typeface="Tahoma" pitchFamily="34" charset="0"/>
            </a:endParaRPr>
          </a:p>
        </p:txBody>
      </p:sp>
      <p:sp>
        <p:nvSpPr>
          <p:cNvPr id="2856" name="Google Shape;2856;p44"/>
          <p:cNvSpPr/>
          <p:nvPr/>
        </p:nvSpPr>
        <p:spPr>
          <a:xfrm>
            <a:off x="192550" y="2184924"/>
            <a:ext cx="732199" cy="733185"/>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4"/>
          <p:cNvSpPr/>
          <p:nvPr/>
        </p:nvSpPr>
        <p:spPr>
          <a:xfrm>
            <a:off x="641118" y="2699176"/>
            <a:ext cx="571387" cy="572156"/>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68"/>
          <p:cNvSpPr/>
          <p:nvPr/>
        </p:nvSpPr>
        <p:spPr>
          <a:xfrm>
            <a:off x="626975" y="380116"/>
            <a:ext cx="5998800" cy="7536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txBox="1">
            <a:spLocks noGrp="1"/>
          </p:cNvSpPr>
          <p:nvPr>
            <p:ph type="body" idx="1"/>
          </p:nvPr>
        </p:nvSpPr>
        <p:spPr>
          <a:xfrm>
            <a:off x="841625" y="493827"/>
            <a:ext cx="55695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1018"/>
              <a:buNone/>
            </a:pPr>
            <a:r>
              <a:rPr lang="es-419" dirty="0" smtClean="0"/>
              <a:t>menu Frame</a:t>
            </a:r>
            <a:endParaRPr dirty="0"/>
          </a:p>
        </p:txBody>
      </p:sp>
      <p:sp>
        <p:nvSpPr>
          <p:cNvPr id="3451" name="Google Shape;3451;p68"/>
          <p:cNvSpPr/>
          <p:nvPr/>
        </p:nvSpPr>
        <p:spPr>
          <a:xfrm>
            <a:off x="870154" y="-516225"/>
            <a:ext cx="911400" cy="9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8354703" y="4391438"/>
            <a:ext cx="677974" cy="67888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8733653" y="783150"/>
            <a:ext cx="801900" cy="80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8642150" y="260500"/>
            <a:ext cx="350400" cy="350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683579" y="539390"/>
            <a:ext cx="1839936" cy="302783"/>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8794225" y="4115525"/>
            <a:ext cx="415800" cy="415800"/>
          </a:xfrm>
          <a:prstGeom prst="star4">
            <a:avLst>
              <a:gd name="adj" fmla="val 19794"/>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8642147" y="411552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1437472" y="3036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1870697" y="260500"/>
            <a:ext cx="91500" cy="91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626975" y="3554250"/>
            <a:ext cx="415800" cy="415800"/>
          </a:xfrm>
          <a:prstGeom prst="star4">
            <a:avLst>
              <a:gd name="adj" fmla="val 19794"/>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489022" y="39380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832151" y="986409"/>
            <a:ext cx="1549781" cy="255034"/>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8385147" y="169000"/>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950" y="994630"/>
            <a:ext cx="5511533" cy="3863119"/>
          </a:xfrm>
          <a:prstGeom prst="rect">
            <a:avLst/>
          </a:prstGeom>
        </p:spPr>
      </p:pic>
    </p:spTree>
    <p:extLst>
      <p:ext uri="{BB962C8B-B14F-4D97-AF65-F5344CB8AC3E}">
        <p14:creationId xmlns:p14="http://schemas.microsoft.com/office/powerpoint/2010/main" val="16809496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8"/>
        <p:cNvGrpSpPr/>
        <p:nvPr/>
      </p:nvGrpSpPr>
      <p:grpSpPr>
        <a:xfrm>
          <a:off x="0" y="0"/>
          <a:ext cx="0" cy="0"/>
          <a:chOff x="0" y="0"/>
          <a:chExt cx="0" cy="0"/>
        </a:xfrm>
      </p:grpSpPr>
      <p:sp>
        <p:nvSpPr>
          <p:cNvPr id="2959" name="Google Shape;2959;p49"/>
          <p:cNvSpPr/>
          <p:nvPr/>
        </p:nvSpPr>
        <p:spPr>
          <a:xfrm>
            <a:off x="1248550" y="539400"/>
            <a:ext cx="4903200" cy="2772900"/>
          </a:xfrm>
          <a:prstGeom prst="wedgeRoundRectCallout">
            <a:avLst>
              <a:gd name="adj1" fmla="val -21303"/>
              <a:gd name="adj2" fmla="val 70200"/>
              <a:gd name="adj3" fmla="val 0"/>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60" name="Google Shape;2960;p49"/>
          <p:cNvGrpSpPr/>
          <p:nvPr/>
        </p:nvGrpSpPr>
        <p:grpSpPr>
          <a:xfrm>
            <a:off x="3329067" y="3418600"/>
            <a:ext cx="5101500" cy="1086300"/>
            <a:chOff x="3329067" y="3418600"/>
            <a:chExt cx="5101500" cy="1086300"/>
          </a:xfrm>
        </p:grpSpPr>
        <p:sp>
          <p:nvSpPr>
            <p:cNvPr id="2961" name="Google Shape;2961;p49"/>
            <p:cNvSpPr/>
            <p:nvPr/>
          </p:nvSpPr>
          <p:spPr>
            <a:xfrm>
              <a:off x="3332906" y="3418600"/>
              <a:ext cx="5093700" cy="1086300"/>
            </a:xfrm>
            <a:prstGeom prst="roundRect">
              <a:avLst>
                <a:gd name="adj" fmla="val 21683"/>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49"/>
            <p:cNvCxnSpPr/>
            <p:nvPr/>
          </p:nvCxnSpPr>
          <p:spPr>
            <a:xfrm rot="10800000">
              <a:off x="3329067" y="3676970"/>
              <a:ext cx="5101500" cy="0"/>
            </a:xfrm>
            <a:prstGeom prst="straightConnector1">
              <a:avLst/>
            </a:prstGeom>
            <a:noFill/>
            <a:ln w="9525" cap="flat" cmpd="sng">
              <a:solidFill>
                <a:srgbClr val="595959"/>
              </a:solidFill>
              <a:prstDash val="solid"/>
              <a:round/>
              <a:headEnd type="none" w="med" len="med"/>
              <a:tailEnd type="none" w="med" len="med"/>
            </a:ln>
          </p:spPr>
        </p:cxnSp>
      </p:grpSp>
      <p:grpSp>
        <p:nvGrpSpPr>
          <p:cNvPr id="2963" name="Google Shape;2963;p49"/>
          <p:cNvGrpSpPr/>
          <p:nvPr/>
        </p:nvGrpSpPr>
        <p:grpSpPr>
          <a:xfrm>
            <a:off x="3443468" y="3532313"/>
            <a:ext cx="341549" cy="68819"/>
            <a:chOff x="7468650" y="676950"/>
            <a:chExt cx="716485" cy="147300"/>
          </a:xfrm>
        </p:grpSpPr>
        <p:sp>
          <p:nvSpPr>
            <p:cNvPr id="2964" name="Google Shape;2964;p49"/>
            <p:cNvSpPr/>
            <p:nvPr/>
          </p:nvSpPr>
          <p:spPr>
            <a:xfrm>
              <a:off x="7468650" y="676950"/>
              <a:ext cx="147300" cy="147300"/>
            </a:xfrm>
            <a:prstGeom prst="ellipse">
              <a:avLst/>
            </a:prstGeom>
            <a:solidFill>
              <a:srgbClr val="74C3B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7753243" y="676950"/>
              <a:ext cx="147300" cy="147300"/>
            </a:xfrm>
            <a:prstGeom prst="ellipse">
              <a:avLst/>
            </a:prstGeom>
            <a:solidFill>
              <a:srgbClr val="F6C4A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8037835" y="676950"/>
              <a:ext cx="147300" cy="147300"/>
            </a:xfrm>
            <a:prstGeom prst="ellipse">
              <a:avLst/>
            </a:prstGeom>
            <a:solidFill>
              <a:srgbClr val="E1B8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7" name="Google Shape;2967;p49"/>
          <p:cNvSpPr txBox="1">
            <a:spLocks noGrp="1"/>
          </p:cNvSpPr>
          <p:nvPr>
            <p:ph type="title"/>
          </p:nvPr>
        </p:nvSpPr>
        <p:spPr>
          <a:xfrm>
            <a:off x="1616175" y="1039925"/>
            <a:ext cx="4102500" cy="18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smtClean="0"/>
              <a:t>C</a:t>
            </a:r>
            <a:r>
              <a:rPr lang="es-419" sz="3600" dirty="0" smtClean="0"/>
              <a:t>heckout button</a:t>
            </a:r>
            <a:r>
              <a:rPr lang="es-419" sz="3600" dirty="0" smtClean="0"/>
              <a:t>…….</a:t>
            </a:r>
            <a:endParaRPr sz="3600" dirty="0"/>
          </a:p>
        </p:txBody>
      </p:sp>
      <p:sp>
        <p:nvSpPr>
          <p:cNvPr id="2969" name="Google Shape;2969;p49"/>
          <p:cNvSpPr/>
          <p:nvPr/>
        </p:nvSpPr>
        <p:spPr>
          <a:xfrm>
            <a:off x="7195441" y="539407"/>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7695941" y="982139"/>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5860844" y="2489596"/>
            <a:ext cx="703060" cy="704006"/>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5816438" y="2980515"/>
            <a:ext cx="94800" cy="9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6297675" y="2082498"/>
            <a:ext cx="510900" cy="510900"/>
          </a:xfrm>
          <a:prstGeom prst="star4">
            <a:avLst>
              <a:gd name="adj" fmla="val 1979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p:txBody>
          <a:bodyPr>
            <a:normAutofit/>
          </a:bodyPr>
          <a:lstStyle/>
          <a:p>
            <a:r>
              <a:rPr lang="en-US" sz="2800" dirty="0" smtClean="0"/>
              <a:t>Shows bill to the user.</a:t>
            </a:r>
            <a:endParaRPr lang="en-US" sz="2800" dirty="0"/>
          </a:p>
        </p:txBody>
      </p:sp>
    </p:spTree>
    <p:extLst>
      <p:ext uri="{BB962C8B-B14F-4D97-AF65-F5344CB8AC3E}">
        <p14:creationId xmlns:p14="http://schemas.microsoft.com/office/powerpoint/2010/main" val="10134869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68"/>
          <p:cNvSpPr/>
          <p:nvPr/>
        </p:nvSpPr>
        <p:spPr>
          <a:xfrm>
            <a:off x="626975" y="380116"/>
            <a:ext cx="5998800" cy="7536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txBox="1">
            <a:spLocks noGrp="1"/>
          </p:cNvSpPr>
          <p:nvPr>
            <p:ph type="body" idx="1"/>
          </p:nvPr>
        </p:nvSpPr>
        <p:spPr>
          <a:xfrm>
            <a:off x="841625" y="493827"/>
            <a:ext cx="55695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1018"/>
              <a:buNone/>
            </a:pPr>
            <a:r>
              <a:rPr lang="en-US" dirty="0" smtClean="0"/>
              <a:t>C</a:t>
            </a:r>
            <a:r>
              <a:rPr lang="es-419" dirty="0" smtClean="0"/>
              <a:t>heck out frame</a:t>
            </a:r>
            <a:endParaRPr dirty="0"/>
          </a:p>
        </p:txBody>
      </p:sp>
      <p:sp>
        <p:nvSpPr>
          <p:cNvPr id="3451" name="Google Shape;3451;p68"/>
          <p:cNvSpPr/>
          <p:nvPr/>
        </p:nvSpPr>
        <p:spPr>
          <a:xfrm>
            <a:off x="870154" y="-516225"/>
            <a:ext cx="911400" cy="9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8354703" y="4391438"/>
            <a:ext cx="677974" cy="67888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8733653" y="783150"/>
            <a:ext cx="801900" cy="80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8642150" y="260500"/>
            <a:ext cx="350400" cy="350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683579" y="539390"/>
            <a:ext cx="1839936" cy="302783"/>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8794225" y="4115525"/>
            <a:ext cx="415800" cy="415800"/>
          </a:xfrm>
          <a:prstGeom prst="star4">
            <a:avLst>
              <a:gd name="adj" fmla="val 19794"/>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8642147" y="411552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1437472" y="3036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1870697" y="260500"/>
            <a:ext cx="91500" cy="91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626975" y="3554250"/>
            <a:ext cx="415800" cy="415800"/>
          </a:xfrm>
          <a:prstGeom prst="star4">
            <a:avLst>
              <a:gd name="adj" fmla="val 19794"/>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489022" y="39380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832151" y="986409"/>
            <a:ext cx="1549781" cy="255034"/>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8385147" y="169000"/>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154"/>
          <a:stretch/>
        </p:blipFill>
        <p:spPr>
          <a:xfrm>
            <a:off x="2514600" y="970567"/>
            <a:ext cx="5193423" cy="3990410"/>
          </a:xfrm>
          <a:prstGeom prst="rect">
            <a:avLst/>
          </a:prstGeom>
        </p:spPr>
      </p:pic>
    </p:spTree>
    <p:extLst>
      <p:ext uri="{BB962C8B-B14F-4D97-AF65-F5344CB8AC3E}">
        <p14:creationId xmlns:p14="http://schemas.microsoft.com/office/powerpoint/2010/main" val="10036090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8"/>
        <p:cNvGrpSpPr/>
        <p:nvPr/>
      </p:nvGrpSpPr>
      <p:grpSpPr>
        <a:xfrm>
          <a:off x="0" y="0"/>
          <a:ext cx="0" cy="0"/>
          <a:chOff x="0" y="0"/>
          <a:chExt cx="0" cy="0"/>
        </a:xfrm>
      </p:grpSpPr>
      <p:sp>
        <p:nvSpPr>
          <p:cNvPr id="2959" name="Google Shape;2959;p49"/>
          <p:cNvSpPr/>
          <p:nvPr/>
        </p:nvSpPr>
        <p:spPr>
          <a:xfrm>
            <a:off x="1248550" y="539400"/>
            <a:ext cx="4903200" cy="2772900"/>
          </a:xfrm>
          <a:prstGeom prst="wedgeRoundRectCallout">
            <a:avLst>
              <a:gd name="adj1" fmla="val -21303"/>
              <a:gd name="adj2" fmla="val 70200"/>
              <a:gd name="adj3" fmla="val 0"/>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60" name="Google Shape;2960;p49"/>
          <p:cNvGrpSpPr/>
          <p:nvPr/>
        </p:nvGrpSpPr>
        <p:grpSpPr>
          <a:xfrm>
            <a:off x="3329067" y="3418600"/>
            <a:ext cx="5101500" cy="1086300"/>
            <a:chOff x="3329067" y="3418600"/>
            <a:chExt cx="5101500" cy="1086300"/>
          </a:xfrm>
        </p:grpSpPr>
        <p:sp>
          <p:nvSpPr>
            <p:cNvPr id="2961" name="Google Shape;2961;p49"/>
            <p:cNvSpPr/>
            <p:nvPr/>
          </p:nvSpPr>
          <p:spPr>
            <a:xfrm>
              <a:off x="3332906" y="3418600"/>
              <a:ext cx="5093700" cy="1086300"/>
            </a:xfrm>
            <a:prstGeom prst="roundRect">
              <a:avLst>
                <a:gd name="adj" fmla="val 21683"/>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49"/>
            <p:cNvCxnSpPr/>
            <p:nvPr/>
          </p:nvCxnSpPr>
          <p:spPr>
            <a:xfrm rot="10800000">
              <a:off x="3329067" y="3676970"/>
              <a:ext cx="5101500" cy="0"/>
            </a:xfrm>
            <a:prstGeom prst="straightConnector1">
              <a:avLst/>
            </a:prstGeom>
            <a:noFill/>
            <a:ln w="9525" cap="flat" cmpd="sng">
              <a:solidFill>
                <a:srgbClr val="595959"/>
              </a:solidFill>
              <a:prstDash val="solid"/>
              <a:round/>
              <a:headEnd type="none" w="med" len="med"/>
              <a:tailEnd type="none" w="med" len="med"/>
            </a:ln>
          </p:spPr>
        </p:cxnSp>
      </p:grpSp>
      <p:grpSp>
        <p:nvGrpSpPr>
          <p:cNvPr id="2963" name="Google Shape;2963;p49"/>
          <p:cNvGrpSpPr/>
          <p:nvPr/>
        </p:nvGrpSpPr>
        <p:grpSpPr>
          <a:xfrm>
            <a:off x="3443468" y="3532313"/>
            <a:ext cx="341549" cy="68819"/>
            <a:chOff x="7468650" y="676950"/>
            <a:chExt cx="716485" cy="147300"/>
          </a:xfrm>
        </p:grpSpPr>
        <p:sp>
          <p:nvSpPr>
            <p:cNvPr id="2964" name="Google Shape;2964;p49"/>
            <p:cNvSpPr/>
            <p:nvPr/>
          </p:nvSpPr>
          <p:spPr>
            <a:xfrm>
              <a:off x="7468650" y="676950"/>
              <a:ext cx="147300" cy="147300"/>
            </a:xfrm>
            <a:prstGeom prst="ellipse">
              <a:avLst/>
            </a:prstGeom>
            <a:solidFill>
              <a:srgbClr val="74C3B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7753243" y="676950"/>
              <a:ext cx="147300" cy="147300"/>
            </a:xfrm>
            <a:prstGeom prst="ellipse">
              <a:avLst/>
            </a:prstGeom>
            <a:solidFill>
              <a:srgbClr val="F6C4A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8037835" y="676950"/>
              <a:ext cx="147300" cy="147300"/>
            </a:xfrm>
            <a:prstGeom prst="ellipse">
              <a:avLst/>
            </a:prstGeom>
            <a:solidFill>
              <a:srgbClr val="E1B8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7" name="Google Shape;2967;p49"/>
          <p:cNvSpPr txBox="1">
            <a:spLocks noGrp="1"/>
          </p:cNvSpPr>
          <p:nvPr>
            <p:ph type="title"/>
          </p:nvPr>
        </p:nvSpPr>
        <p:spPr>
          <a:xfrm>
            <a:off x="1616175" y="1039925"/>
            <a:ext cx="4102500" cy="18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3600" dirty="0" smtClean="0"/>
              <a:t>CONFIRMation message..</a:t>
            </a:r>
            <a:endParaRPr sz="3600" dirty="0"/>
          </a:p>
        </p:txBody>
      </p:sp>
      <p:sp>
        <p:nvSpPr>
          <p:cNvPr id="2969" name="Google Shape;2969;p49"/>
          <p:cNvSpPr/>
          <p:nvPr/>
        </p:nvSpPr>
        <p:spPr>
          <a:xfrm>
            <a:off x="7195441" y="539407"/>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7695941" y="982139"/>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5860844" y="2489596"/>
            <a:ext cx="703060" cy="704006"/>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5816438" y="2980515"/>
            <a:ext cx="94800" cy="9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6297675" y="2082498"/>
            <a:ext cx="510900" cy="510900"/>
          </a:xfrm>
          <a:prstGeom prst="star4">
            <a:avLst>
              <a:gd name="adj" fmla="val 1979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p:txBody>
          <a:bodyPr>
            <a:normAutofit fontScale="77500" lnSpcReduction="20000"/>
          </a:bodyPr>
          <a:lstStyle/>
          <a:p>
            <a:r>
              <a:rPr lang="en-US" sz="2800" dirty="0" smtClean="0"/>
              <a:t>Asks confirmation from the user.</a:t>
            </a:r>
            <a:endParaRPr lang="en-US" sz="2800" dirty="0"/>
          </a:p>
        </p:txBody>
      </p:sp>
    </p:spTree>
    <p:extLst>
      <p:ext uri="{BB962C8B-B14F-4D97-AF65-F5344CB8AC3E}">
        <p14:creationId xmlns:p14="http://schemas.microsoft.com/office/powerpoint/2010/main" val="10134869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68"/>
          <p:cNvSpPr/>
          <p:nvPr/>
        </p:nvSpPr>
        <p:spPr>
          <a:xfrm>
            <a:off x="626975" y="380116"/>
            <a:ext cx="5998800" cy="7536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txBox="1">
            <a:spLocks noGrp="1"/>
          </p:cNvSpPr>
          <p:nvPr>
            <p:ph type="body" idx="1"/>
          </p:nvPr>
        </p:nvSpPr>
        <p:spPr>
          <a:xfrm>
            <a:off x="841625" y="493827"/>
            <a:ext cx="55695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1018"/>
              <a:buNone/>
            </a:pPr>
            <a:r>
              <a:rPr lang="es-419" dirty="0" smtClean="0"/>
              <a:t>confirmation message</a:t>
            </a:r>
            <a:endParaRPr dirty="0"/>
          </a:p>
        </p:txBody>
      </p:sp>
      <p:sp>
        <p:nvSpPr>
          <p:cNvPr id="3451" name="Google Shape;3451;p68"/>
          <p:cNvSpPr/>
          <p:nvPr/>
        </p:nvSpPr>
        <p:spPr>
          <a:xfrm>
            <a:off x="870154" y="-516225"/>
            <a:ext cx="911400" cy="9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8354703" y="4391438"/>
            <a:ext cx="677974" cy="67888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8733653" y="783150"/>
            <a:ext cx="801900" cy="80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8642150" y="260500"/>
            <a:ext cx="350400" cy="350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683579" y="539390"/>
            <a:ext cx="1839936" cy="302783"/>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8794225" y="4115525"/>
            <a:ext cx="415800" cy="415800"/>
          </a:xfrm>
          <a:prstGeom prst="star4">
            <a:avLst>
              <a:gd name="adj" fmla="val 19794"/>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8642147" y="411552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1437472" y="3036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1870697" y="260500"/>
            <a:ext cx="91500" cy="91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626975" y="3554250"/>
            <a:ext cx="415800" cy="415800"/>
          </a:xfrm>
          <a:prstGeom prst="star4">
            <a:avLst>
              <a:gd name="adj" fmla="val 19794"/>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489022" y="39380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832151" y="986409"/>
            <a:ext cx="1549781" cy="255034"/>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8385147" y="169000"/>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268915"/>
            <a:ext cx="3458713" cy="202833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2707" y="2343150"/>
            <a:ext cx="3279151" cy="2566973"/>
          </a:xfrm>
          <a:prstGeom prst="rect">
            <a:avLst/>
          </a:prstGeom>
        </p:spPr>
      </p:pic>
      <p:grpSp>
        <p:nvGrpSpPr>
          <p:cNvPr id="20" name="Google Shape;2960;p49"/>
          <p:cNvGrpSpPr/>
          <p:nvPr/>
        </p:nvGrpSpPr>
        <p:grpSpPr>
          <a:xfrm>
            <a:off x="1783158" y="3554250"/>
            <a:ext cx="2215418" cy="812100"/>
            <a:chOff x="3329067" y="3418600"/>
            <a:chExt cx="5101500" cy="1086300"/>
          </a:xfrm>
        </p:grpSpPr>
        <p:sp>
          <p:nvSpPr>
            <p:cNvPr id="21" name="Google Shape;2961;p49"/>
            <p:cNvSpPr/>
            <p:nvPr/>
          </p:nvSpPr>
          <p:spPr>
            <a:xfrm>
              <a:off x="3332906" y="3418600"/>
              <a:ext cx="5093700" cy="1086300"/>
            </a:xfrm>
            <a:prstGeom prst="roundRect">
              <a:avLst>
                <a:gd name="adj" fmla="val 21683"/>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If user clicks yes </a:t>
              </a:r>
              <a:endParaRPr dirty="0"/>
            </a:p>
          </p:txBody>
        </p:sp>
        <p:cxnSp>
          <p:nvCxnSpPr>
            <p:cNvPr id="22" name="Google Shape;2962;p49"/>
            <p:cNvCxnSpPr/>
            <p:nvPr/>
          </p:nvCxnSpPr>
          <p:spPr>
            <a:xfrm rot="10800000">
              <a:off x="3329067" y="3676970"/>
              <a:ext cx="5101500" cy="0"/>
            </a:xfrm>
            <a:prstGeom prst="straightConnector1">
              <a:avLst/>
            </a:prstGeom>
            <a:noFill/>
            <a:ln w="9525" cap="flat" cmpd="sng">
              <a:solidFill>
                <a:srgbClr val="595959"/>
              </a:solidFill>
              <a:prstDash val="solid"/>
              <a:round/>
              <a:headEnd type="none" w="med" len="med"/>
              <a:tailEnd type="none" w="med" len="med"/>
            </a:ln>
          </p:spPr>
        </p:cxnSp>
      </p:grpSp>
      <p:sp>
        <p:nvSpPr>
          <p:cNvPr id="9" name="Right Arrow 8"/>
          <p:cNvSpPr/>
          <p:nvPr/>
        </p:nvSpPr>
        <p:spPr>
          <a:xfrm>
            <a:off x="3996856" y="3762150"/>
            <a:ext cx="1138257" cy="4448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6090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8"/>
        <p:cNvGrpSpPr/>
        <p:nvPr/>
      </p:nvGrpSpPr>
      <p:grpSpPr>
        <a:xfrm>
          <a:off x="0" y="0"/>
          <a:ext cx="0" cy="0"/>
          <a:chOff x="0" y="0"/>
          <a:chExt cx="0" cy="0"/>
        </a:xfrm>
      </p:grpSpPr>
      <p:sp>
        <p:nvSpPr>
          <p:cNvPr id="2959" name="Google Shape;2959;p49"/>
          <p:cNvSpPr/>
          <p:nvPr/>
        </p:nvSpPr>
        <p:spPr>
          <a:xfrm>
            <a:off x="1248550" y="539400"/>
            <a:ext cx="4903200" cy="2772900"/>
          </a:xfrm>
          <a:prstGeom prst="wedgeRoundRectCallout">
            <a:avLst>
              <a:gd name="adj1" fmla="val -21303"/>
              <a:gd name="adj2" fmla="val 70200"/>
              <a:gd name="adj3" fmla="val 0"/>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60" name="Google Shape;2960;p49"/>
          <p:cNvGrpSpPr/>
          <p:nvPr/>
        </p:nvGrpSpPr>
        <p:grpSpPr>
          <a:xfrm>
            <a:off x="3329067" y="3418600"/>
            <a:ext cx="5101500" cy="1086300"/>
            <a:chOff x="3329067" y="3418600"/>
            <a:chExt cx="5101500" cy="1086300"/>
          </a:xfrm>
        </p:grpSpPr>
        <p:sp>
          <p:nvSpPr>
            <p:cNvPr id="2961" name="Google Shape;2961;p49"/>
            <p:cNvSpPr/>
            <p:nvPr/>
          </p:nvSpPr>
          <p:spPr>
            <a:xfrm>
              <a:off x="3332906" y="3418600"/>
              <a:ext cx="5093700" cy="1086300"/>
            </a:xfrm>
            <a:prstGeom prst="roundRect">
              <a:avLst>
                <a:gd name="adj" fmla="val 21683"/>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49"/>
            <p:cNvCxnSpPr/>
            <p:nvPr/>
          </p:nvCxnSpPr>
          <p:spPr>
            <a:xfrm rot="10800000">
              <a:off x="3329067" y="3676970"/>
              <a:ext cx="5101500" cy="0"/>
            </a:xfrm>
            <a:prstGeom prst="straightConnector1">
              <a:avLst/>
            </a:prstGeom>
            <a:noFill/>
            <a:ln w="9525" cap="flat" cmpd="sng">
              <a:solidFill>
                <a:srgbClr val="595959"/>
              </a:solidFill>
              <a:prstDash val="solid"/>
              <a:round/>
              <a:headEnd type="none" w="med" len="med"/>
              <a:tailEnd type="none" w="med" len="med"/>
            </a:ln>
          </p:spPr>
        </p:cxnSp>
      </p:grpSp>
      <p:grpSp>
        <p:nvGrpSpPr>
          <p:cNvPr id="2963" name="Google Shape;2963;p49"/>
          <p:cNvGrpSpPr/>
          <p:nvPr/>
        </p:nvGrpSpPr>
        <p:grpSpPr>
          <a:xfrm>
            <a:off x="3443468" y="3532313"/>
            <a:ext cx="341549" cy="68819"/>
            <a:chOff x="7468650" y="676950"/>
            <a:chExt cx="716485" cy="147300"/>
          </a:xfrm>
        </p:grpSpPr>
        <p:sp>
          <p:nvSpPr>
            <p:cNvPr id="2964" name="Google Shape;2964;p49"/>
            <p:cNvSpPr/>
            <p:nvPr/>
          </p:nvSpPr>
          <p:spPr>
            <a:xfrm>
              <a:off x="7468650" y="676950"/>
              <a:ext cx="147300" cy="147300"/>
            </a:xfrm>
            <a:prstGeom prst="ellipse">
              <a:avLst/>
            </a:prstGeom>
            <a:solidFill>
              <a:srgbClr val="74C3B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7753243" y="676950"/>
              <a:ext cx="147300" cy="147300"/>
            </a:xfrm>
            <a:prstGeom prst="ellipse">
              <a:avLst/>
            </a:prstGeom>
            <a:solidFill>
              <a:srgbClr val="F6C4A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8037835" y="676950"/>
              <a:ext cx="147300" cy="147300"/>
            </a:xfrm>
            <a:prstGeom prst="ellipse">
              <a:avLst/>
            </a:prstGeom>
            <a:solidFill>
              <a:srgbClr val="E1B8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7" name="Google Shape;2967;p49"/>
          <p:cNvSpPr txBox="1">
            <a:spLocks noGrp="1"/>
          </p:cNvSpPr>
          <p:nvPr>
            <p:ph type="title"/>
          </p:nvPr>
        </p:nvSpPr>
        <p:spPr>
          <a:xfrm>
            <a:off x="1616175" y="1039925"/>
            <a:ext cx="4102500" cy="18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smtClean="0"/>
              <a:t>E</a:t>
            </a:r>
            <a:r>
              <a:rPr lang="es-419" sz="3600" dirty="0" smtClean="0"/>
              <a:t>xceptions handled…</a:t>
            </a:r>
            <a:endParaRPr sz="3600" dirty="0"/>
          </a:p>
        </p:txBody>
      </p:sp>
      <p:sp>
        <p:nvSpPr>
          <p:cNvPr id="2969" name="Google Shape;2969;p49"/>
          <p:cNvSpPr/>
          <p:nvPr/>
        </p:nvSpPr>
        <p:spPr>
          <a:xfrm>
            <a:off x="7195441" y="539407"/>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7695941" y="982139"/>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5860844" y="2489596"/>
            <a:ext cx="703060" cy="704006"/>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5816438" y="2980515"/>
            <a:ext cx="94800" cy="9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6297675" y="2082498"/>
            <a:ext cx="510900" cy="510900"/>
          </a:xfrm>
          <a:prstGeom prst="star4">
            <a:avLst>
              <a:gd name="adj" fmla="val 1979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p:txBody>
          <a:bodyPr>
            <a:normAutofit fontScale="55000" lnSpcReduction="20000"/>
          </a:bodyPr>
          <a:lstStyle/>
          <a:p>
            <a:pPr algn="l"/>
            <a:r>
              <a:rPr lang="en-US" sz="2800" dirty="0" smtClean="0"/>
              <a:t>If user enters 0 in the quantity field.</a:t>
            </a:r>
            <a:endParaRPr lang="en-US" sz="2800" dirty="0"/>
          </a:p>
          <a:p>
            <a:pPr algn="l"/>
            <a:r>
              <a:rPr lang="en-US" sz="2800" dirty="0" smtClean="0"/>
              <a:t>If user enters decimals values in the quantity field.</a:t>
            </a:r>
            <a:endParaRPr lang="en-US" sz="2800" dirty="0"/>
          </a:p>
        </p:txBody>
      </p:sp>
    </p:spTree>
    <p:extLst>
      <p:ext uri="{BB962C8B-B14F-4D97-AF65-F5344CB8AC3E}">
        <p14:creationId xmlns:p14="http://schemas.microsoft.com/office/powerpoint/2010/main" val="3028693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68"/>
          <p:cNvSpPr/>
          <p:nvPr/>
        </p:nvSpPr>
        <p:spPr>
          <a:xfrm>
            <a:off x="626975" y="380116"/>
            <a:ext cx="5998800" cy="7536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txBox="1">
            <a:spLocks noGrp="1"/>
          </p:cNvSpPr>
          <p:nvPr>
            <p:ph type="body" idx="1"/>
          </p:nvPr>
        </p:nvSpPr>
        <p:spPr>
          <a:xfrm>
            <a:off x="841625" y="493827"/>
            <a:ext cx="55695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1018"/>
              <a:buNone/>
            </a:pPr>
            <a:r>
              <a:rPr lang="es-419" dirty="0" smtClean="0"/>
              <a:t>Exception # 01</a:t>
            </a:r>
            <a:endParaRPr dirty="0"/>
          </a:p>
        </p:txBody>
      </p:sp>
      <p:sp>
        <p:nvSpPr>
          <p:cNvPr id="3451" name="Google Shape;3451;p68"/>
          <p:cNvSpPr/>
          <p:nvPr/>
        </p:nvSpPr>
        <p:spPr>
          <a:xfrm>
            <a:off x="870154" y="-516225"/>
            <a:ext cx="911400" cy="9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8354703" y="4391438"/>
            <a:ext cx="677974" cy="67888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8733653" y="783150"/>
            <a:ext cx="801900" cy="80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8642150" y="260500"/>
            <a:ext cx="350400" cy="350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683579" y="539390"/>
            <a:ext cx="1839936" cy="302783"/>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8794225" y="4115525"/>
            <a:ext cx="415800" cy="415800"/>
          </a:xfrm>
          <a:prstGeom prst="star4">
            <a:avLst>
              <a:gd name="adj" fmla="val 19794"/>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8642147" y="411552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1437472" y="3036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1870697" y="260500"/>
            <a:ext cx="91500" cy="91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626975" y="3554250"/>
            <a:ext cx="415800" cy="415800"/>
          </a:xfrm>
          <a:prstGeom prst="star4">
            <a:avLst>
              <a:gd name="adj" fmla="val 19794"/>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489022" y="39380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832151" y="986409"/>
            <a:ext cx="1549781" cy="255034"/>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8385147" y="169000"/>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960;p49"/>
          <p:cNvGrpSpPr/>
          <p:nvPr/>
        </p:nvGrpSpPr>
        <p:grpSpPr>
          <a:xfrm>
            <a:off x="1042775" y="2343150"/>
            <a:ext cx="2215418" cy="812100"/>
            <a:chOff x="3329067" y="3418600"/>
            <a:chExt cx="5101500" cy="1086300"/>
          </a:xfrm>
        </p:grpSpPr>
        <p:sp>
          <p:nvSpPr>
            <p:cNvPr id="21" name="Google Shape;2961;p49"/>
            <p:cNvSpPr/>
            <p:nvPr/>
          </p:nvSpPr>
          <p:spPr>
            <a:xfrm>
              <a:off x="3332906" y="3418600"/>
              <a:ext cx="5093700" cy="1086300"/>
            </a:xfrm>
            <a:prstGeom prst="roundRect">
              <a:avLst>
                <a:gd name="adj" fmla="val 21683"/>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If user types zero as quantity</a:t>
              </a:r>
              <a:endParaRPr dirty="0"/>
            </a:p>
          </p:txBody>
        </p:sp>
        <p:cxnSp>
          <p:nvCxnSpPr>
            <p:cNvPr id="22" name="Google Shape;2962;p49"/>
            <p:cNvCxnSpPr/>
            <p:nvPr/>
          </p:nvCxnSpPr>
          <p:spPr>
            <a:xfrm rot="10800000">
              <a:off x="3329067" y="3676970"/>
              <a:ext cx="5101500" cy="0"/>
            </a:xfrm>
            <a:prstGeom prst="straightConnector1">
              <a:avLst/>
            </a:prstGeom>
            <a:noFill/>
            <a:ln w="9525" cap="flat" cmpd="sng">
              <a:solidFill>
                <a:srgbClr val="595959"/>
              </a:solidFill>
              <a:prstDash val="solid"/>
              <a:round/>
              <a:headEnd type="none" w="med" len="med"/>
              <a:tailEnd type="none" w="med" len="med"/>
            </a:ln>
          </p:spPr>
        </p:cxnSp>
      </p:grpSp>
      <p:sp>
        <p:nvSpPr>
          <p:cNvPr id="9" name="Right Arrow 8"/>
          <p:cNvSpPr/>
          <p:nvPr/>
        </p:nvSpPr>
        <p:spPr>
          <a:xfrm>
            <a:off x="3266900" y="2550371"/>
            <a:ext cx="1138257" cy="4448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790" y="1589294"/>
            <a:ext cx="4231900" cy="2319812"/>
          </a:xfrm>
          <a:prstGeom prst="rect">
            <a:avLst/>
          </a:prstGeom>
        </p:spPr>
      </p:pic>
    </p:spTree>
    <p:extLst>
      <p:ext uri="{BB962C8B-B14F-4D97-AF65-F5344CB8AC3E}">
        <p14:creationId xmlns:p14="http://schemas.microsoft.com/office/powerpoint/2010/main" val="28313885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68"/>
          <p:cNvSpPr/>
          <p:nvPr/>
        </p:nvSpPr>
        <p:spPr>
          <a:xfrm>
            <a:off x="626975" y="380116"/>
            <a:ext cx="5998800" cy="7536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txBox="1">
            <a:spLocks noGrp="1"/>
          </p:cNvSpPr>
          <p:nvPr>
            <p:ph type="body" idx="1"/>
          </p:nvPr>
        </p:nvSpPr>
        <p:spPr>
          <a:xfrm>
            <a:off x="841625" y="493827"/>
            <a:ext cx="55695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1018"/>
              <a:buNone/>
            </a:pPr>
            <a:r>
              <a:rPr lang="es-419" dirty="0" smtClean="0"/>
              <a:t>Exception # 02</a:t>
            </a:r>
            <a:endParaRPr dirty="0"/>
          </a:p>
        </p:txBody>
      </p:sp>
      <p:sp>
        <p:nvSpPr>
          <p:cNvPr id="3451" name="Google Shape;3451;p68"/>
          <p:cNvSpPr/>
          <p:nvPr/>
        </p:nvSpPr>
        <p:spPr>
          <a:xfrm>
            <a:off x="870154" y="-516225"/>
            <a:ext cx="911400" cy="9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8354703" y="4391438"/>
            <a:ext cx="677974" cy="67888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8733653" y="783150"/>
            <a:ext cx="801900" cy="80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8642150" y="260500"/>
            <a:ext cx="350400" cy="350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683579" y="539390"/>
            <a:ext cx="1839936" cy="302783"/>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8794225" y="4115525"/>
            <a:ext cx="415800" cy="415800"/>
          </a:xfrm>
          <a:prstGeom prst="star4">
            <a:avLst>
              <a:gd name="adj" fmla="val 19794"/>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8642147" y="411552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1437472" y="3036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1870697" y="260500"/>
            <a:ext cx="91500" cy="91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626975" y="3554250"/>
            <a:ext cx="415800" cy="415800"/>
          </a:xfrm>
          <a:prstGeom prst="star4">
            <a:avLst>
              <a:gd name="adj" fmla="val 19794"/>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489022" y="39380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832151" y="986409"/>
            <a:ext cx="1549781" cy="255034"/>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8385147" y="169000"/>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960;p49"/>
          <p:cNvGrpSpPr/>
          <p:nvPr/>
        </p:nvGrpSpPr>
        <p:grpSpPr>
          <a:xfrm>
            <a:off x="1042775" y="2343150"/>
            <a:ext cx="2215418" cy="812100"/>
            <a:chOff x="3329067" y="3418600"/>
            <a:chExt cx="5101500" cy="1086300"/>
          </a:xfrm>
        </p:grpSpPr>
        <p:sp>
          <p:nvSpPr>
            <p:cNvPr id="21" name="Google Shape;2961;p49"/>
            <p:cNvSpPr/>
            <p:nvPr/>
          </p:nvSpPr>
          <p:spPr>
            <a:xfrm>
              <a:off x="3332906" y="3418600"/>
              <a:ext cx="5093700" cy="1086300"/>
            </a:xfrm>
            <a:prstGeom prst="roundRect">
              <a:avLst>
                <a:gd name="adj" fmla="val 21683"/>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If user types decimal number as quantity</a:t>
              </a:r>
              <a:endParaRPr dirty="0"/>
            </a:p>
          </p:txBody>
        </p:sp>
        <p:cxnSp>
          <p:nvCxnSpPr>
            <p:cNvPr id="22" name="Google Shape;2962;p49"/>
            <p:cNvCxnSpPr/>
            <p:nvPr/>
          </p:nvCxnSpPr>
          <p:spPr>
            <a:xfrm rot="10800000">
              <a:off x="3329067" y="3676970"/>
              <a:ext cx="5101500" cy="0"/>
            </a:xfrm>
            <a:prstGeom prst="straightConnector1">
              <a:avLst/>
            </a:prstGeom>
            <a:noFill/>
            <a:ln w="9525" cap="flat" cmpd="sng">
              <a:solidFill>
                <a:srgbClr val="595959"/>
              </a:solidFill>
              <a:prstDash val="solid"/>
              <a:round/>
              <a:headEnd type="none" w="med" len="med"/>
              <a:tailEnd type="none" w="med" len="med"/>
            </a:ln>
          </p:spPr>
        </p:cxnSp>
      </p:grpSp>
      <p:sp>
        <p:nvSpPr>
          <p:cNvPr id="9" name="Right Arrow 8"/>
          <p:cNvSpPr/>
          <p:nvPr/>
        </p:nvSpPr>
        <p:spPr>
          <a:xfrm>
            <a:off x="3266900" y="2550371"/>
            <a:ext cx="1138257" cy="4448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878" y="1772289"/>
            <a:ext cx="4533799" cy="2165786"/>
          </a:xfrm>
          <a:prstGeom prst="rect">
            <a:avLst/>
          </a:prstGeom>
        </p:spPr>
      </p:pic>
    </p:spTree>
    <p:extLst>
      <p:ext uri="{BB962C8B-B14F-4D97-AF65-F5344CB8AC3E}">
        <p14:creationId xmlns:p14="http://schemas.microsoft.com/office/powerpoint/2010/main" val="8479396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6"/>
        <p:cNvGrpSpPr/>
        <p:nvPr/>
      </p:nvGrpSpPr>
      <p:grpSpPr>
        <a:xfrm>
          <a:off x="0" y="0"/>
          <a:ext cx="0" cy="0"/>
          <a:chOff x="0" y="0"/>
          <a:chExt cx="0" cy="0"/>
        </a:xfrm>
      </p:grpSpPr>
      <p:sp>
        <p:nvSpPr>
          <p:cNvPr id="3347" name="Google Shape;3347;p63"/>
          <p:cNvSpPr/>
          <p:nvPr/>
        </p:nvSpPr>
        <p:spPr>
          <a:xfrm>
            <a:off x="1576050" y="539400"/>
            <a:ext cx="5991900" cy="3388500"/>
          </a:xfrm>
          <a:prstGeom prst="wedgeRoundRectCallout">
            <a:avLst>
              <a:gd name="adj1" fmla="val -21303"/>
              <a:gd name="adj2" fmla="val 70200"/>
              <a:gd name="adj3" fmla="val 0"/>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8" name="Google Shape;3348;p63"/>
          <p:cNvSpPr txBox="1">
            <a:spLocks noGrp="1"/>
          </p:cNvSpPr>
          <p:nvPr>
            <p:ph type="title"/>
          </p:nvPr>
        </p:nvSpPr>
        <p:spPr>
          <a:xfrm>
            <a:off x="1885650" y="699300"/>
            <a:ext cx="5372700" cy="30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t>Thank you!</a:t>
            </a:r>
            <a:endParaRPr dirty="0"/>
          </a:p>
        </p:txBody>
      </p:sp>
      <p:sp>
        <p:nvSpPr>
          <p:cNvPr id="3349" name="Google Shape;3349;p63"/>
          <p:cNvSpPr/>
          <p:nvPr/>
        </p:nvSpPr>
        <p:spPr>
          <a:xfrm>
            <a:off x="6912750" y="776575"/>
            <a:ext cx="2407127" cy="396121"/>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7432638" y="1236457"/>
            <a:ext cx="2407127" cy="396121"/>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3"/>
          <p:cNvSpPr/>
          <p:nvPr/>
        </p:nvSpPr>
        <p:spPr>
          <a:xfrm>
            <a:off x="1945442" y="195561"/>
            <a:ext cx="574454" cy="57522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72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6"/>
        <p:cNvGrpSpPr/>
        <p:nvPr/>
      </p:nvGrpSpPr>
      <p:grpSpPr>
        <a:xfrm>
          <a:off x="0" y="0"/>
          <a:ext cx="0" cy="0"/>
          <a:chOff x="0" y="0"/>
          <a:chExt cx="0" cy="0"/>
        </a:xfrm>
      </p:grpSpPr>
      <p:sp>
        <p:nvSpPr>
          <p:cNvPr id="3067" name="Google Shape;3067;p53"/>
          <p:cNvSpPr/>
          <p:nvPr/>
        </p:nvSpPr>
        <p:spPr>
          <a:xfrm>
            <a:off x="1142198" y="742348"/>
            <a:ext cx="6706650" cy="3359100"/>
          </a:xfrm>
          <a:prstGeom prst="wedgeRoundRectCallout">
            <a:avLst>
              <a:gd name="adj1" fmla="val -21303"/>
              <a:gd name="adj2" fmla="val 70200"/>
              <a:gd name="adj3" fmla="val 0"/>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8" name="Google Shape;3068;p53"/>
          <p:cNvSpPr txBox="1">
            <a:spLocks noGrp="1"/>
          </p:cNvSpPr>
          <p:nvPr>
            <p:ph type="title"/>
          </p:nvPr>
        </p:nvSpPr>
        <p:spPr>
          <a:xfrm>
            <a:off x="2352575" y="998821"/>
            <a:ext cx="4080600" cy="5727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s-419"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itchFamily="34" charset="0"/>
              </a:rPr>
              <a:t/>
            </a:r>
            <a:br>
              <a:rPr lang="es-419"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itchFamily="34" charset="0"/>
              </a:rPr>
            </a:br>
            <a:r>
              <a:rPr lang="es-419" sz="40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itchFamily="34" charset="0"/>
              </a:rPr>
              <a:t>Introduction</a:t>
            </a:r>
            <a:endParaRPr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itchFamily="34" charset="0"/>
            </a:endParaRPr>
          </a:p>
        </p:txBody>
      </p:sp>
      <p:sp>
        <p:nvSpPr>
          <p:cNvPr id="3069" name="Google Shape;3069;p53"/>
          <p:cNvSpPr txBox="1">
            <a:spLocks noGrp="1"/>
          </p:cNvSpPr>
          <p:nvPr>
            <p:ph type="subTitle" idx="1"/>
          </p:nvPr>
        </p:nvSpPr>
        <p:spPr>
          <a:xfrm>
            <a:off x="1828800" y="1857750"/>
            <a:ext cx="5457000" cy="112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s-419" dirty="0" smtClean="0"/>
          </a:p>
          <a:p>
            <a:pPr marL="0" lvl="0" indent="0" algn="l" rtl="0">
              <a:spcBef>
                <a:spcPts val="0"/>
              </a:spcBef>
              <a:spcAft>
                <a:spcPts val="0"/>
              </a:spcAft>
              <a:buNone/>
            </a:pPr>
            <a:endParaRPr dirty="0"/>
          </a:p>
        </p:txBody>
      </p:sp>
      <p:sp>
        <p:nvSpPr>
          <p:cNvPr id="3" name="TextBox 2"/>
          <p:cNvSpPr txBox="1"/>
          <p:nvPr/>
        </p:nvSpPr>
        <p:spPr>
          <a:xfrm>
            <a:off x="1524000" y="1885950"/>
            <a:ext cx="6172200" cy="2062103"/>
          </a:xfrm>
          <a:prstGeom prst="rect">
            <a:avLst/>
          </a:prstGeom>
          <a:noFill/>
        </p:spPr>
        <p:txBody>
          <a:bodyPr wrap="square" rtlCol="0">
            <a:spAutoFit/>
          </a:bodyPr>
          <a:lstStyle/>
          <a:p>
            <a:r>
              <a:rPr lang="en-US" sz="1800" dirty="0" smtClean="0">
                <a:latin typeface="Bahnschrift Light" pitchFamily="34" charset="0"/>
              </a:rPr>
              <a:t>Ice Cream Billing System is a project which stores the order of the user and then displays the total bill. User also gets an option to read the menu which itemizes the price of individual details of an ice Cream. </a:t>
            </a:r>
            <a:endParaRPr lang="en-US" sz="1800" dirty="0" smtClean="0">
              <a:latin typeface="Bahnschrift Light" pitchFamily="34" charset="0"/>
            </a:endParaRPr>
          </a:p>
          <a:p>
            <a:r>
              <a:rPr lang="en-US" sz="1800" dirty="0" smtClean="0">
                <a:latin typeface="Bahnschrift Light" pitchFamily="34" charset="0"/>
              </a:rPr>
              <a:t>The order is stored in a json file.</a:t>
            </a:r>
            <a:endParaRPr lang="en-US" sz="1800" dirty="0" smtClean="0">
              <a:latin typeface="Bahnschrift Light" pitchFamily="34" charset="0"/>
            </a:endParaRPr>
          </a:p>
          <a:p>
            <a:r>
              <a:rPr lang="en-US" sz="2400" b="1" dirty="0" smtClean="0">
                <a:latin typeface="Bahnschrift Light" pitchFamily="34" charset="0"/>
              </a:rPr>
              <a:t>Github Link:</a:t>
            </a:r>
            <a:endParaRPr lang="en-US" sz="2400" b="1" dirty="0">
              <a:latin typeface="Bahnschrift Light" pitchFamily="34" charset="0"/>
            </a:endParaRPr>
          </a:p>
          <a:p>
            <a:r>
              <a:rPr lang="en-US" dirty="0">
                <a:latin typeface="Bahnschrift Light" pitchFamily="34" charset="0"/>
              </a:rPr>
              <a:t>https://github.com/Rubesha27/IcecreamBillingSystem.git</a:t>
            </a:r>
            <a:endParaRPr lang="en-US" dirty="0" smtClean="0">
              <a:latin typeface="Bahnschrift Light" pitchFamily="34" charset="0"/>
            </a:endParaRPr>
          </a:p>
        </p:txBody>
      </p:sp>
    </p:spTree>
    <p:extLst>
      <p:ext uri="{BB962C8B-B14F-4D97-AF65-F5344CB8AC3E}">
        <p14:creationId xmlns:p14="http://schemas.microsoft.com/office/powerpoint/2010/main" val="8837212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0"/>
        <p:cNvGrpSpPr/>
        <p:nvPr/>
      </p:nvGrpSpPr>
      <p:grpSpPr>
        <a:xfrm>
          <a:off x="0" y="0"/>
          <a:ext cx="0" cy="0"/>
          <a:chOff x="0" y="0"/>
          <a:chExt cx="0" cy="0"/>
        </a:xfrm>
      </p:grpSpPr>
      <p:sp>
        <p:nvSpPr>
          <p:cNvPr id="3031" name="Google Shape;3031;p52"/>
          <p:cNvSpPr/>
          <p:nvPr/>
        </p:nvSpPr>
        <p:spPr>
          <a:xfrm>
            <a:off x="6134563" y="2724150"/>
            <a:ext cx="1890300" cy="3912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2"/>
          <p:cNvSpPr/>
          <p:nvPr/>
        </p:nvSpPr>
        <p:spPr>
          <a:xfrm>
            <a:off x="3626850" y="2724150"/>
            <a:ext cx="1890300" cy="391200"/>
          </a:xfrm>
          <a:prstGeom prst="roundRect">
            <a:avLst>
              <a:gd name="adj" fmla="val 16667"/>
            </a:avLst>
          </a:prstGeom>
          <a:solidFill>
            <a:schemeClr val="accent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2"/>
          <p:cNvSpPr/>
          <p:nvPr/>
        </p:nvSpPr>
        <p:spPr>
          <a:xfrm>
            <a:off x="1129889" y="2724150"/>
            <a:ext cx="1890300" cy="3912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2"/>
          <p:cNvSpPr txBox="1">
            <a:spLocks noGrp="1"/>
          </p:cNvSpPr>
          <p:nvPr>
            <p:ph type="title"/>
          </p:nvPr>
        </p:nvSpPr>
        <p:spPr>
          <a:xfrm>
            <a:off x="1910950" y="590550"/>
            <a:ext cx="63216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US" sz="3600" dirty="0" smtClean="0"/>
              <a:t>Modules</a:t>
            </a:r>
            <a:r>
              <a:rPr lang="es-419" sz="3600" dirty="0" smtClean="0"/>
              <a:t>:</a:t>
            </a:r>
            <a:endParaRPr sz="3600" dirty="0"/>
          </a:p>
        </p:txBody>
      </p:sp>
      <p:sp>
        <p:nvSpPr>
          <p:cNvPr id="3035" name="Google Shape;3035;p52"/>
          <p:cNvSpPr txBox="1">
            <a:spLocks noGrp="1"/>
          </p:cNvSpPr>
          <p:nvPr>
            <p:ph type="subTitle" idx="6"/>
          </p:nvPr>
        </p:nvSpPr>
        <p:spPr>
          <a:xfrm>
            <a:off x="1157192" y="2790150"/>
            <a:ext cx="1761812" cy="3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t>Order icecream</a:t>
            </a:r>
            <a:endParaRPr dirty="0"/>
          </a:p>
        </p:txBody>
      </p:sp>
      <p:sp>
        <p:nvSpPr>
          <p:cNvPr id="3039" name="Google Shape;3039;p52"/>
          <p:cNvSpPr txBox="1">
            <a:spLocks noGrp="1"/>
          </p:cNvSpPr>
          <p:nvPr>
            <p:ph type="subTitle" idx="4"/>
          </p:nvPr>
        </p:nvSpPr>
        <p:spPr>
          <a:xfrm>
            <a:off x="3681225" y="2762852"/>
            <a:ext cx="1781550" cy="3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35"/>
              <a:buNone/>
            </a:pPr>
            <a:r>
              <a:rPr lang="es-419" dirty="0" smtClean="0"/>
              <a:t>See the total bill</a:t>
            </a:r>
            <a:endParaRPr dirty="0"/>
          </a:p>
        </p:txBody>
      </p:sp>
      <p:sp>
        <p:nvSpPr>
          <p:cNvPr id="3040" name="Google Shape;3040;p52"/>
          <p:cNvSpPr txBox="1">
            <a:spLocks noGrp="1"/>
          </p:cNvSpPr>
          <p:nvPr>
            <p:ph type="subTitle" idx="5"/>
          </p:nvPr>
        </p:nvSpPr>
        <p:spPr>
          <a:xfrm>
            <a:off x="6181333" y="2733976"/>
            <a:ext cx="1796759" cy="3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t>Read the menu</a:t>
            </a:r>
            <a:endParaRPr dirty="0"/>
          </a:p>
        </p:txBody>
      </p:sp>
      <p:pic>
        <p:nvPicPr>
          <p:cNvPr id="2050" name="Picture 2" descr="C:\Users\Dell\AppData\Local\Microsoft\Windows\INetCache\IE\G6ZVWXJM\3-ice-cream-png-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607" y="1678187"/>
            <a:ext cx="614863" cy="93829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ell\AppData\Local\Microsoft\Windows\INetCache\IE\6VLWR1C0\Grocery_Bill[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2250" y="1866854"/>
            <a:ext cx="999500" cy="749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Dell\AppData\Local\Microsoft\Windows\INetCache\IE\QUXQV7CA\Menu_2019_front_highseason-page-001-1451x2048[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5516" y="1644852"/>
            <a:ext cx="688394" cy="97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076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3" name="Google Shape;2873;p46"/>
          <p:cNvSpPr/>
          <p:nvPr/>
        </p:nvSpPr>
        <p:spPr>
          <a:xfrm>
            <a:off x="5628239" y="1189625"/>
            <a:ext cx="2628600" cy="4158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6"/>
          <p:cNvSpPr/>
          <p:nvPr/>
        </p:nvSpPr>
        <p:spPr>
          <a:xfrm>
            <a:off x="5628211" y="2323300"/>
            <a:ext cx="2628600" cy="415800"/>
          </a:xfrm>
          <a:prstGeom prst="roundRect">
            <a:avLst>
              <a:gd name="adj" fmla="val 16667"/>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6"/>
          <p:cNvSpPr/>
          <p:nvPr/>
        </p:nvSpPr>
        <p:spPr>
          <a:xfrm>
            <a:off x="4725500" y="2331675"/>
            <a:ext cx="759600" cy="577800"/>
          </a:xfrm>
          <a:prstGeom prst="wedgeRoundRectCallout">
            <a:avLst>
              <a:gd name="adj1" fmla="val -19511"/>
              <a:gd name="adj2" fmla="val 66620"/>
              <a:gd name="adj3" fmla="val 0"/>
            </a:avLst>
          </a:prstGeom>
          <a:solidFill>
            <a:schemeClr val="lt1"/>
          </a:solidFill>
          <a:ln w="9525" cap="flat" cmpd="sng">
            <a:solidFill>
              <a:schemeClr val="dk1"/>
            </a:solidFill>
            <a:prstDash val="solid"/>
            <a:round/>
            <a:headEnd type="none" w="sm" len="sm"/>
            <a:tailEnd type="none" w="sm" len="sm"/>
          </a:ln>
          <a:effectLst>
            <a:outerShdw dist="76200" dir="300000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6" name="Google Shape;2876;p46"/>
          <p:cNvSpPr/>
          <p:nvPr/>
        </p:nvSpPr>
        <p:spPr>
          <a:xfrm>
            <a:off x="4721650" y="1189625"/>
            <a:ext cx="759600" cy="577800"/>
          </a:xfrm>
          <a:prstGeom prst="wedgeRoundRectCallout">
            <a:avLst>
              <a:gd name="adj1" fmla="val -19511"/>
              <a:gd name="adj2" fmla="val 66620"/>
              <a:gd name="adj3" fmla="val 0"/>
            </a:avLst>
          </a:prstGeom>
          <a:solidFill>
            <a:schemeClr val="lt1"/>
          </a:solidFill>
          <a:ln w="9525" cap="flat" cmpd="sng">
            <a:solidFill>
              <a:schemeClr val="dk1"/>
            </a:solidFill>
            <a:prstDash val="solid"/>
            <a:round/>
            <a:headEnd type="none" w="sm" len="sm"/>
            <a:tailEnd type="none" w="sm" len="sm"/>
          </a:ln>
          <a:effectLst>
            <a:outerShdw dist="76200" dir="3000000" algn="bl" rotWithShape="0">
              <a:schemeClr val="accent2"/>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7" name="Google Shape;2877;p46"/>
          <p:cNvSpPr/>
          <p:nvPr/>
        </p:nvSpPr>
        <p:spPr>
          <a:xfrm>
            <a:off x="1854014" y="3465175"/>
            <a:ext cx="2628600" cy="4158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6"/>
          <p:cNvSpPr/>
          <p:nvPr/>
        </p:nvSpPr>
        <p:spPr>
          <a:xfrm>
            <a:off x="1858586" y="2323300"/>
            <a:ext cx="2628600" cy="4158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6"/>
          <p:cNvSpPr/>
          <p:nvPr/>
        </p:nvSpPr>
        <p:spPr>
          <a:xfrm>
            <a:off x="958650" y="3465175"/>
            <a:ext cx="759600" cy="577800"/>
          </a:xfrm>
          <a:prstGeom prst="wedgeRoundRectCallout">
            <a:avLst>
              <a:gd name="adj1" fmla="val -19511"/>
              <a:gd name="adj2" fmla="val 66620"/>
              <a:gd name="adj3" fmla="val 0"/>
            </a:avLst>
          </a:prstGeom>
          <a:solidFill>
            <a:schemeClr val="lt1"/>
          </a:solidFill>
          <a:ln w="9525" cap="flat" cmpd="sng">
            <a:solidFill>
              <a:schemeClr val="dk1"/>
            </a:solidFill>
            <a:prstDash val="solid"/>
            <a:round/>
            <a:headEnd type="none" w="sm" len="sm"/>
            <a:tailEnd type="none" w="sm" len="sm"/>
          </a:ln>
          <a:effectLst>
            <a:outerShdw dist="76200" dir="3000000" algn="bl" rotWithShape="0">
              <a:schemeClr val="accent5"/>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0" name="Google Shape;2880;p46"/>
          <p:cNvSpPr/>
          <p:nvPr/>
        </p:nvSpPr>
        <p:spPr>
          <a:xfrm>
            <a:off x="958650" y="2327388"/>
            <a:ext cx="759600" cy="577800"/>
          </a:xfrm>
          <a:prstGeom prst="wedgeRoundRectCallout">
            <a:avLst>
              <a:gd name="adj1" fmla="val -19511"/>
              <a:gd name="adj2" fmla="val 66620"/>
              <a:gd name="adj3" fmla="val 0"/>
            </a:avLst>
          </a:prstGeom>
          <a:solidFill>
            <a:schemeClr val="lt1"/>
          </a:solidFill>
          <a:ln w="9525" cap="flat" cmpd="sng">
            <a:solidFill>
              <a:schemeClr val="dk1"/>
            </a:solidFill>
            <a:prstDash val="solid"/>
            <a:round/>
            <a:headEnd type="none" w="sm" len="sm"/>
            <a:tailEnd type="none" w="sm" len="sm"/>
          </a:ln>
          <a:effectLst>
            <a:outerShdw dist="76200" dir="300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1" name="Google Shape;2881;p46"/>
          <p:cNvSpPr/>
          <p:nvPr/>
        </p:nvSpPr>
        <p:spPr>
          <a:xfrm>
            <a:off x="1858514" y="1189625"/>
            <a:ext cx="2628600" cy="415800"/>
          </a:xfrm>
          <a:prstGeom prst="roundRect">
            <a:avLst>
              <a:gd name="adj" fmla="val 1666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6"/>
          <p:cNvSpPr/>
          <p:nvPr/>
        </p:nvSpPr>
        <p:spPr>
          <a:xfrm>
            <a:off x="885775" y="1189625"/>
            <a:ext cx="759600" cy="577800"/>
          </a:xfrm>
          <a:prstGeom prst="wedgeRoundRectCallout">
            <a:avLst>
              <a:gd name="adj1" fmla="val -19511"/>
              <a:gd name="adj2" fmla="val 66620"/>
              <a:gd name="adj3" fmla="val 0"/>
            </a:avLst>
          </a:prstGeom>
          <a:solidFill>
            <a:schemeClr val="lt1"/>
          </a:solidFill>
          <a:ln w="9525" cap="flat" cmpd="sng">
            <a:solidFill>
              <a:schemeClr val="dk1"/>
            </a:solidFill>
            <a:prstDash val="solid"/>
            <a:round/>
            <a:headEnd type="none" w="sm" len="sm"/>
            <a:tailEnd type="none" w="sm" len="sm"/>
          </a:ln>
          <a:effectLst>
            <a:outerShdw dist="76200" dir="3000000" algn="bl" rotWithShape="0">
              <a:schemeClr val="accent4"/>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3" name="Google Shape;2883;p46"/>
          <p:cNvSpPr txBox="1">
            <a:spLocks noGrp="1"/>
          </p:cNvSpPr>
          <p:nvPr>
            <p:ph type="title" idx="21"/>
          </p:nvPr>
        </p:nvSpPr>
        <p:spPr>
          <a:xfrm>
            <a:off x="1844825" y="539400"/>
            <a:ext cx="63216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s-419" dirty="0" smtClean="0"/>
              <a:t>CONCEPTS USED: </a:t>
            </a:r>
            <a:endParaRPr dirty="0"/>
          </a:p>
        </p:txBody>
      </p:sp>
      <p:sp>
        <p:nvSpPr>
          <p:cNvPr id="2884" name="Google Shape;2884;p46"/>
          <p:cNvSpPr txBox="1">
            <a:spLocks noGrp="1"/>
          </p:cNvSpPr>
          <p:nvPr>
            <p:ph type="ctrTitle"/>
          </p:nvPr>
        </p:nvSpPr>
        <p:spPr>
          <a:xfrm>
            <a:off x="1930350" y="2331600"/>
            <a:ext cx="2498400" cy="4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419" dirty="0" smtClean="0"/>
              <a:t>Multi-Threading</a:t>
            </a:r>
            <a:endParaRPr dirty="0"/>
          </a:p>
        </p:txBody>
      </p:sp>
      <p:sp>
        <p:nvSpPr>
          <p:cNvPr id="2885" name="Google Shape;2885;p46"/>
          <p:cNvSpPr txBox="1">
            <a:spLocks noGrp="1"/>
          </p:cNvSpPr>
          <p:nvPr>
            <p:ph type="subTitle" idx="1"/>
          </p:nvPr>
        </p:nvSpPr>
        <p:spPr>
          <a:xfrm>
            <a:off x="1858623" y="2786325"/>
            <a:ext cx="2628600" cy="5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018"/>
              <a:buNone/>
            </a:pPr>
            <a:r>
              <a:rPr lang="en-US" dirty="0" smtClean="0"/>
              <a:t>S</a:t>
            </a:r>
            <a:r>
              <a:rPr lang="es-419" dirty="0" smtClean="0"/>
              <a:t>plash screen demonstrates the use of multi threading.</a:t>
            </a:r>
            <a:endParaRPr dirty="0"/>
          </a:p>
        </p:txBody>
      </p:sp>
      <p:sp>
        <p:nvSpPr>
          <p:cNvPr id="2886" name="Google Shape;2886;p46"/>
          <p:cNvSpPr txBox="1">
            <a:spLocks noGrp="1"/>
          </p:cNvSpPr>
          <p:nvPr>
            <p:ph type="ctrTitle" idx="2"/>
          </p:nvPr>
        </p:nvSpPr>
        <p:spPr>
          <a:xfrm>
            <a:off x="5691100" y="1189650"/>
            <a:ext cx="2498400" cy="4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419" dirty="0" smtClean="0"/>
              <a:t>Exception handling</a:t>
            </a:r>
            <a:endParaRPr dirty="0"/>
          </a:p>
        </p:txBody>
      </p:sp>
      <p:sp>
        <p:nvSpPr>
          <p:cNvPr id="2887" name="Google Shape;2887;p46"/>
          <p:cNvSpPr txBox="1">
            <a:spLocks noGrp="1"/>
          </p:cNvSpPr>
          <p:nvPr>
            <p:ph type="subTitle" idx="3"/>
          </p:nvPr>
        </p:nvSpPr>
        <p:spPr>
          <a:xfrm>
            <a:off x="5629614" y="1654050"/>
            <a:ext cx="2628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smtClean="0"/>
              <a:t>All the possible exceptions are handled well.</a:t>
            </a:r>
            <a:endParaRPr dirty="0"/>
          </a:p>
        </p:txBody>
      </p:sp>
      <p:sp>
        <p:nvSpPr>
          <p:cNvPr id="2888" name="Google Shape;2888;p46"/>
          <p:cNvSpPr txBox="1">
            <a:spLocks noGrp="1"/>
          </p:cNvSpPr>
          <p:nvPr>
            <p:ph type="ctrTitle" idx="4"/>
          </p:nvPr>
        </p:nvSpPr>
        <p:spPr>
          <a:xfrm>
            <a:off x="1934300" y="1198000"/>
            <a:ext cx="2498400" cy="4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419" dirty="0" smtClean="0"/>
              <a:t>Objects and classes</a:t>
            </a:r>
            <a:endParaRPr dirty="0"/>
          </a:p>
        </p:txBody>
      </p:sp>
      <p:sp>
        <p:nvSpPr>
          <p:cNvPr id="2889" name="Google Shape;2889;p46"/>
          <p:cNvSpPr txBox="1">
            <a:spLocks noGrp="1"/>
          </p:cNvSpPr>
          <p:nvPr>
            <p:ph type="subTitle" idx="5"/>
          </p:nvPr>
        </p:nvSpPr>
        <p:spPr>
          <a:xfrm>
            <a:off x="1858623" y="1652675"/>
            <a:ext cx="2628600" cy="5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Real world entity, Ice cream is used as a class.</a:t>
            </a:r>
            <a:endParaRPr dirty="0"/>
          </a:p>
        </p:txBody>
      </p:sp>
      <p:sp>
        <p:nvSpPr>
          <p:cNvPr id="2890" name="Google Shape;2890;p46"/>
          <p:cNvSpPr txBox="1">
            <a:spLocks noGrp="1"/>
          </p:cNvSpPr>
          <p:nvPr>
            <p:ph type="ctrTitle" idx="6"/>
          </p:nvPr>
        </p:nvSpPr>
        <p:spPr>
          <a:xfrm>
            <a:off x="1915350" y="3465200"/>
            <a:ext cx="2498400" cy="4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419" dirty="0" smtClean="0"/>
              <a:t>File handling</a:t>
            </a:r>
            <a:endParaRPr dirty="0"/>
          </a:p>
        </p:txBody>
      </p:sp>
      <p:sp>
        <p:nvSpPr>
          <p:cNvPr id="2891" name="Google Shape;2891;p46"/>
          <p:cNvSpPr txBox="1">
            <a:spLocks noGrp="1"/>
          </p:cNvSpPr>
          <p:nvPr>
            <p:ph type="subTitle" idx="7"/>
          </p:nvPr>
        </p:nvSpPr>
        <p:spPr>
          <a:xfrm>
            <a:off x="1858514" y="3921225"/>
            <a:ext cx="2628600" cy="5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smtClean="0"/>
              <a:t>The order of the user gets stored in json file.</a:t>
            </a:r>
            <a:endParaRPr dirty="0"/>
          </a:p>
        </p:txBody>
      </p:sp>
      <p:sp>
        <p:nvSpPr>
          <p:cNvPr id="2892" name="Google Shape;2892;p46"/>
          <p:cNvSpPr/>
          <p:nvPr/>
        </p:nvSpPr>
        <p:spPr>
          <a:xfrm>
            <a:off x="139375" y="4522075"/>
            <a:ext cx="613200" cy="613200"/>
          </a:xfrm>
          <a:prstGeom prst="star4">
            <a:avLst>
              <a:gd name="adj" fmla="val 19794"/>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6"/>
          <p:cNvSpPr/>
          <p:nvPr/>
        </p:nvSpPr>
        <p:spPr>
          <a:xfrm>
            <a:off x="536250" y="4197775"/>
            <a:ext cx="415800" cy="415800"/>
          </a:xfrm>
          <a:prstGeom prst="star4">
            <a:avLst>
              <a:gd name="adj" fmla="val 19794"/>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6"/>
          <p:cNvSpPr txBox="1">
            <a:spLocks noGrp="1"/>
          </p:cNvSpPr>
          <p:nvPr>
            <p:ph type="title" idx="8"/>
          </p:nvPr>
        </p:nvSpPr>
        <p:spPr>
          <a:xfrm>
            <a:off x="958650" y="1270625"/>
            <a:ext cx="613200" cy="4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01</a:t>
            </a:r>
            <a:endParaRPr/>
          </a:p>
        </p:txBody>
      </p:sp>
      <p:sp>
        <p:nvSpPr>
          <p:cNvPr id="2895" name="Google Shape;2895;p46"/>
          <p:cNvSpPr txBox="1">
            <a:spLocks noGrp="1"/>
          </p:cNvSpPr>
          <p:nvPr>
            <p:ph type="title" idx="9"/>
          </p:nvPr>
        </p:nvSpPr>
        <p:spPr>
          <a:xfrm>
            <a:off x="1031850" y="3546175"/>
            <a:ext cx="613200" cy="4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03</a:t>
            </a:r>
            <a:endParaRPr/>
          </a:p>
        </p:txBody>
      </p:sp>
      <p:sp>
        <p:nvSpPr>
          <p:cNvPr id="2896" name="Google Shape;2896;p46"/>
          <p:cNvSpPr txBox="1">
            <a:spLocks noGrp="1"/>
          </p:cNvSpPr>
          <p:nvPr>
            <p:ph type="title" idx="13"/>
          </p:nvPr>
        </p:nvSpPr>
        <p:spPr>
          <a:xfrm>
            <a:off x="1020388" y="2408388"/>
            <a:ext cx="613200" cy="4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02</a:t>
            </a:r>
            <a:endParaRPr/>
          </a:p>
        </p:txBody>
      </p:sp>
      <p:sp>
        <p:nvSpPr>
          <p:cNvPr id="2897" name="Google Shape;2897;p46"/>
          <p:cNvSpPr txBox="1">
            <a:spLocks noGrp="1"/>
          </p:cNvSpPr>
          <p:nvPr>
            <p:ph type="title" idx="14"/>
          </p:nvPr>
        </p:nvSpPr>
        <p:spPr>
          <a:xfrm>
            <a:off x="4798625" y="1270625"/>
            <a:ext cx="613200" cy="4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04</a:t>
            </a:r>
            <a:endParaRPr/>
          </a:p>
        </p:txBody>
      </p:sp>
      <p:sp>
        <p:nvSpPr>
          <p:cNvPr id="2898" name="Google Shape;2898;p46"/>
          <p:cNvSpPr txBox="1">
            <a:spLocks noGrp="1"/>
          </p:cNvSpPr>
          <p:nvPr>
            <p:ph type="ctrTitle" idx="15"/>
          </p:nvPr>
        </p:nvSpPr>
        <p:spPr>
          <a:xfrm>
            <a:off x="5691100" y="2327400"/>
            <a:ext cx="2498400" cy="4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G</a:t>
            </a:r>
            <a:r>
              <a:rPr lang="es-419" dirty="0" smtClean="0"/>
              <a:t>raphical user interface</a:t>
            </a:r>
            <a:endParaRPr dirty="0"/>
          </a:p>
        </p:txBody>
      </p:sp>
      <p:sp>
        <p:nvSpPr>
          <p:cNvPr id="2899" name="Google Shape;2899;p46"/>
          <p:cNvSpPr txBox="1">
            <a:spLocks noGrp="1"/>
          </p:cNvSpPr>
          <p:nvPr>
            <p:ph type="subTitle" idx="16"/>
          </p:nvPr>
        </p:nvSpPr>
        <p:spPr>
          <a:xfrm>
            <a:off x="5632183" y="2787650"/>
            <a:ext cx="26247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smtClean="0"/>
              <a:t>Project has well defined and user friendly interface.</a:t>
            </a:r>
            <a:endParaRPr dirty="0"/>
          </a:p>
        </p:txBody>
      </p:sp>
      <p:sp>
        <p:nvSpPr>
          <p:cNvPr id="2900" name="Google Shape;2900;p46"/>
          <p:cNvSpPr txBox="1">
            <a:spLocks noGrp="1"/>
          </p:cNvSpPr>
          <p:nvPr>
            <p:ph type="title" idx="17"/>
          </p:nvPr>
        </p:nvSpPr>
        <p:spPr>
          <a:xfrm>
            <a:off x="4798625" y="2412663"/>
            <a:ext cx="613200" cy="4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8"/>
        <p:cNvGrpSpPr/>
        <p:nvPr/>
      </p:nvGrpSpPr>
      <p:grpSpPr>
        <a:xfrm>
          <a:off x="0" y="0"/>
          <a:ext cx="0" cy="0"/>
          <a:chOff x="0" y="0"/>
          <a:chExt cx="0" cy="0"/>
        </a:xfrm>
      </p:grpSpPr>
      <p:sp>
        <p:nvSpPr>
          <p:cNvPr id="2959" name="Google Shape;2959;p49"/>
          <p:cNvSpPr/>
          <p:nvPr/>
        </p:nvSpPr>
        <p:spPr>
          <a:xfrm>
            <a:off x="1248550" y="539400"/>
            <a:ext cx="4903200" cy="2772900"/>
          </a:xfrm>
          <a:prstGeom prst="wedgeRoundRectCallout">
            <a:avLst>
              <a:gd name="adj1" fmla="val -21303"/>
              <a:gd name="adj2" fmla="val 70200"/>
              <a:gd name="adj3" fmla="val 0"/>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60" name="Google Shape;2960;p49"/>
          <p:cNvGrpSpPr/>
          <p:nvPr/>
        </p:nvGrpSpPr>
        <p:grpSpPr>
          <a:xfrm>
            <a:off x="3329067" y="3418600"/>
            <a:ext cx="5101500" cy="1086300"/>
            <a:chOff x="3329067" y="3418600"/>
            <a:chExt cx="5101500" cy="1086300"/>
          </a:xfrm>
        </p:grpSpPr>
        <p:sp>
          <p:nvSpPr>
            <p:cNvPr id="2961" name="Google Shape;2961;p49"/>
            <p:cNvSpPr/>
            <p:nvPr/>
          </p:nvSpPr>
          <p:spPr>
            <a:xfrm>
              <a:off x="3332906" y="3418600"/>
              <a:ext cx="5093700" cy="1086300"/>
            </a:xfrm>
            <a:prstGeom prst="roundRect">
              <a:avLst>
                <a:gd name="adj" fmla="val 21683"/>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49"/>
            <p:cNvCxnSpPr/>
            <p:nvPr/>
          </p:nvCxnSpPr>
          <p:spPr>
            <a:xfrm rot="10800000">
              <a:off x="3329067" y="3676970"/>
              <a:ext cx="5101500" cy="0"/>
            </a:xfrm>
            <a:prstGeom prst="straightConnector1">
              <a:avLst/>
            </a:prstGeom>
            <a:noFill/>
            <a:ln w="9525" cap="flat" cmpd="sng">
              <a:solidFill>
                <a:srgbClr val="595959"/>
              </a:solidFill>
              <a:prstDash val="solid"/>
              <a:round/>
              <a:headEnd type="none" w="med" len="med"/>
              <a:tailEnd type="none" w="med" len="med"/>
            </a:ln>
          </p:spPr>
        </p:cxnSp>
      </p:grpSp>
      <p:grpSp>
        <p:nvGrpSpPr>
          <p:cNvPr id="2963" name="Google Shape;2963;p49"/>
          <p:cNvGrpSpPr/>
          <p:nvPr/>
        </p:nvGrpSpPr>
        <p:grpSpPr>
          <a:xfrm>
            <a:off x="3443468" y="3532313"/>
            <a:ext cx="341549" cy="68819"/>
            <a:chOff x="7468650" y="676950"/>
            <a:chExt cx="716485" cy="147300"/>
          </a:xfrm>
        </p:grpSpPr>
        <p:sp>
          <p:nvSpPr>
            <p:cNvPr id="2964" name="Google Shape;2964;p49"/>
            <p:cNvSpPr/>
            <p:nvPr/>
          </p:nvSpPr>
          <p:spPr>
            <a:xfrm>
              <a:off x="7468650" y="676950"/>
              <a:ext cx="147300" cy="147300"/>
            </a:xfrm>
            <a:prstGeom prst="ellipse">
              <a:avLst/>
            </a:prstGeom>
            <a:solidFill>
              <a:srgbClr val="74C3B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7753243" y="676950"/>
              <a:ext cx="147300" cy="147300"/>
            </a:xfrm>
            <a:prstGeom prst="ellipse">
              <a:avLst/>
            </a:prstGeom>
            <a:solidFill>
              <a:srgbClr val="F6C4A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8037835" y="676950"/>
              <a:ext cx="147300" cy="147300"/>
            </a:xfrm>
            <a:prstGeom prst="ellipse">
              <a:avLst/>
            </a:prstGeom>
            <a:solidFill>
              <a:srgbClr val="E1B8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7" name="Google Shape;2967;p49"/>
          <p:cNvSpPr txBox="1">
            <a:spLocks noGrp="1"/>
          </p:cNvSpPr>
          <p:nvPr>
            <p:ph type="title"/>
          </p:nvPr>
        </p:nvSpPr>
        <p:spPr>
          <a:xfrm>
            <a:off x="1616175" y="1039925"/>
            <a:ext cx="4102500" cy="18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3600" dirty="0" smtClean="0"/>
              <a:t>Project begins with …….</a:t>
            </a:r>
            <a:endParaRPr sz="3600" dirty="0"/>
          </a:p>
        </p:txBody>
      </p:sp>
      <p:sp>
        <p:nvSpPr>
          <p:cNvPr id="2969" name="Google Shape;2969;p49"/>
          <p:cNvSpPr/>
          <p:nvPr/>
        </p:nvSpPr>
        <p:spPr>
          <a:xfrm>
            <a:off x="7195441" y="539407"/>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7695941" y="982139"/>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5860844" y="2489596"/>
            <a:ext cx="703060" cy="704006"/>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5816438" y="2980515"/>
            <a:ext cx="94800" cy="9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6297675" y="2082498"/>
            <a:ext cx="510900" cy="510900"/>
          </a:xfrm>
          <a:prstGeom prst="star4">
            <a:avLst>
              <a:gd name="adj" fmla="val 1979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p:txBody>
          <a:bodyPr>
            <a:normAutofit/>
          </a:bodyPr>
          <a:lstStyle/>
          <a:p>
            <a:r>
              <a:rPr lang="en-US" sz="2800" dirty="0" smtClean="0"/>
              <a:t>A splash screen frame</a:t>
            </a:r>
            <a:endParaRPr lang="en-US" sz="2800" dirty="0"/>
          </a:p>
        </p:txBody>
      </p:sp>
    </p:spTree>
    <p:extLst>
      <p:ext uri="{BB962C8B-B14F-4D97-AF65-F5344CB8AC3E}">
        <p14:creationId xmlns:p14="http://schemas.microsoft.com/office/powerpoint/2010/main" val="20532905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68"/>
          <p:cNvSpPr/>
          <p:nvPr/>
        </p:nvSpPr>
        <p:spPr>
          <a:xfrm>
            <a:off x="626975" y="380116"/>
            <a:ext cx="5998800" cy="7536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txBox="1">
            <a:spLocks noGrp="1"/>
          </p:cNvSpPr>
          <p:nvPr>
            <p:ph type="body" idx="1"/>
          </p:nvPr>
        </p:nvSpPr>
        <p:spPr>
          <a:xfrm>
            <a:off x="841625" y="493827"/>
            <a:ext cx="55695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1018"/>
              <a:buNone/>
            </a:pPr>
            <a:r>
              <a:rPr lang="es-419" dirty="0" smtClean="0"/>
              <a:t>Splash Screen Frame</a:t>
            </a:r>
            <a:endParaRPr dirty="0"/>
          </a:p>
        </p:txBody>
      </p:sp>
      <p:sp>
        <p:nvSpPr>
          <p:cNvPr id="3451" name="Google Shape;3451;p68"/>
          <p:cNvSpPr/>
          <p:nvPr/>
        </p:nvSpPr>
        <p:spPr>
          <a:xfrm>
            <a:off x="870154" y="-516225"/>
            <a:ext cx="911400" cy="9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8354703" y="4391438"/>
            <a:ext cx="677974" cy="67888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8733653" y="783150"/>
            <a:ext cx="801900" cy="80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8642150" y="260500"/>
            <a:ext cx="350400" cy="350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683579" y="539390"/>
            <a:ext cx="1839936" cy="302783"/>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8794225" y="4115525"/>
            <a:ext cx="415800" cy="415800"/>
          </a:xfrm>
          <a:prstGeom prst="star4">
            <a:avLst>
              <a:gd name="adj" fmla="val 19794"/>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8642147" y="411552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1437472" y="3036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1870697" y="260500"/>
            <a:ext cx="91500" cy="91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626975" y="3554250"/>
            <a:ext cx="415800" cy="415800"/>
          </a:xfrm>
          <a:prstGeom prst="star4">
            <a:avLst>
              <a:gd name="adj" fmla="val 19794"/>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489022" y="39380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832151" y="986409"/>
            <a:ext cx="1549781" cy="255034"/>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8385147" y="169000"/>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68" y="1151023"/>
            <a:ext cx="4989063" cy="3773888"/>
          </a:xfrm>
          <a:prstGeom prst="rect">
            <a:avLst/>
          </a:prstGeom>
        </p:spPr>
      </p:pic>
    </p:spTree>
    <p:extLst>
      <p:ext uri="{BB962C8B-B14F-4D97-AF65-F5344CB8AC3E}">
        <p14:creationId xmlns:p14="http://schemas.microsoft.com/office/powerpoint/2010/main" val="4209625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8"/>
        <p:cNvGrpSpPr/>
        <p:nvPr/>
      </p:nvGrpSpPr>
      <p:grpSpPr>
        <a:xfrm>
          <a:off x="0" y="0"/>
          <a:ext cx="0" cy="0"/>
          <a:chOff x="0" y="0"/>
          <a:chExt cx="0" cy="0"/>
        </a:xfrm>
      </p:grpSpPr>
      <p:sp>
        <p:nvSpPr>
          <p:cNvPr id="2959" name="Google Shape;2959;p49"/>
          <p:cNvSpPr/>
          <p:nvPr/>
        </p:nvSpPr>
        <p:spPr>
          <a:xfrm>
            <a:off x="1248550" y="539400"/>
            <a:ext cx="4903200" cy="2772900"/>
          </a:xfrm>
          <a:prstGeom prst="wedgeRoundRectCallout">
            <a:avLst>
              <a:gd name="adj1" fmla="val -21303"/>
              <a:gd name="adj2" fmla="val 70200"/>
              <a:gd name="adj3" fmla="val 0"/>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60" name="Google Shape;2960;p49"/>
          <p:cNvGrpSpPr/>
          <p:nvPr/>
        </p:nvGrpSpPr>
        <p:grpSpPr>
          <a:xfrm>
            <a:off x="3329067" y="3418600"/>
            <a:ext cx="5101500" cy="1086300"/>
            <a:chOff x="3329067" y="3418600"/>
            <a:chExt cx="5101500" cy="1086300"/>
          </a:xfrm>
        </p:grpSpPr>
        <p:sp>
          <p:nvSpPr>
            <p:cNvPr id="2961" name="Google Shape;2961;p49"/>
            <p:cNvSpPr/>
            <p:nvPr/>
          </p:nvSpPr>
          <p:spPr>
            <a:xfrm>
              <a:off x="3332906" y="3418600"/>
              <a:ext cx="5093700" cy="1086300"/>
            </a:xfrm>
            <a:prstGeom prst="roundRect">
              <a:avLst>
                <a:gd name="adj" fmla="val 21683"/>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49"/>
            <p:cNvCxnSpPr/>
            <p:nvPr/>
          </p:nvCxnSpPr>
          <p:spPr>
            <a:xfrm rot="10800000">
              <a:off x="3329067" y="3676970"/>
              <a:ext cx="5101500" cy="0"/>
            </a:xfrm>
            <a:prstGeom prst="straightConnector1">
              <a:avLst/>
            </a:prstGeom>
            <a:noFill/>
            <a:ln w="9525" cap="flat" cmpd="sng">
              <a:solidFill>
                <a:srgbClr val="595959"/>
              </a:solidFill>
              <a:prstDash val="solid"/>
              <a:round/>
              <a:headEnd type="none" w="med" len="med"/>
              <a:tailEnd type="none" w="med" len="med"/>
            </a:ln>
          </p:spPr>
        </p:cxnSp>
      </p:grpSp>
      <p:grpSp>
        <p:nvGrpSpPr>
          <p:cNvPr id="2963" name="Google Shape;2963;p49"/>
          <p:cNvGrpSpPr/>
          <p:nvPr/>
        </p:nvGrpSpPr>
        <p:grpSpPr>
          <a:xfrm>
            <a:off x="3443468" y="3532313"/>
            <a:ext cx="341549" cy="68819"/>
            <a:chOff x="7468650" y="676950"/>
            <a:chExt cx="716485" cy="147300"/>
          </a:xfrm>
        </p:grpSpPr>
        <p:sp>
          <p:nvSpPr>
            <p:cNvPr id="2964" name="Google Shape;2964;p49"/>
            <p:cNvSpPr/>
            <p:nvPr/>
          </p:nvSpPr>
          <p:spPr>
            <a:xfrm>
              <a:off x="7468650" y="676950"/>
              <a:ext cx="147300" cy="147300"/>
            </a:xfrm>
            <a:prstGeom prst="ellipse">
              <a:avLst/>
            </a:prstGeom>
            <a:solidFill>
              <a:srgbClr val="74C3B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7753243" y="676950"/>
              <a:ext cx="147300" cy="147300"/>
            </a:xfrm>
            <a:prstGeom prst="ellipse">
              <a:avLst/>
            </a:prstGeom>
            <a:solidFill>
              <a:srgbClr val="F6C4A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8037835" y="676950"/>
              <a:ext cx="147300" cy="147300"/>
            </a:xfrm>
            <a:prstGeom prst="ellipse">
              <a:avLst/>
            </a:prstGeom>
            <a:solidFill>
              <a:srgbClr val="E1B8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7" name="Google Shape;2967;p49"/>
          <p:cNvSpPr txBox="1">
            <a:spLocks noGrp="1"/>
          </p:cNvSpPr>
          <p:nvPr>
            <p:ph type="title"/>
          </p:nvPr>
        </p:nvSpPr>
        <p:spPr>
          <a:xfrm>
            <a:off x="1616175" y="1039925"/>
            <a:ext cx="4102500" cy="18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3600" dirty="0" smtClean="0"/>
              <a:t>Next comes the main frame….</a:t>
            </a:r>
            <a:endParaRPr sz="3600" dirty="0"/>
          </a:p>
        </p:txBody>
      </p:sp>
      <p:sp>
        <p:nvSpPr>
          <p:cNvPr id="2969" name="Google Shape;2969;p49"/>
          <p:cNvSpPr/>
          <p:nvPr/>
        </p:nvSpPr>
        <p:spPr>
          <a:xfrm>
            <a:off x="7195441" y="539407"/>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7695941" y="982139"/>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5860844" y="2489596"/>
            <a:ext cx="703060" cy="704006"/>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5816438" y="2980515"/>
            <a:ext cx="94800" cy="9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6297675" y="2082498"/>
            <a:ext cx="510900" cy="510900"/>
          </a:xfrm>
          <a:prstGeom prst="star4">
            <a:avLst>
              <a:gd name="adj" fmla="val 1979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p:txBody>
          <a:bodyPr>
            <a:normAutofit/>
          </a:bodyPr>
          <a:lstStyle/>
          <a:p>
            <a:r>
              <a:rPr lang="en-US" sz="2800" dirty="0" smtClean="0"/>
              <a:t>Order your Ice cream</a:t>
            </a:r>
            <a:endParaRPr lang="en-US" sz="2800" dirty="0"/>
          </a:p>
        </p:txBody>
      </p:sp>
    </p:spTree>
    <p:extLst>
      <p:ext uri="{BB962C8B-B14F-4D97-AF65-F5344CB8AC3E}">
        <p14:creationId xmlns:p14="http://schemas.microsoft.com/office/powerpoint/2010/main" val="4781013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68"/>
          <p:cNvSpPr/>
          <p:nvPr/>
        </p:nvSpPr>
        <p:spPr>
          <a:xfrm>
            <a:off x="626975" y="380116"/>
            <a:ext cx="5998800" cy="7536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txBox="1">
            <a:spLocks noGrp="1"/>
          </p:cNvSpPr>
          <p:nvPr>
            <p:ph type="body" idx="1"/>
          </p:nvPr>
        </p:nvSpPr>
        <p:spPr>
          <a:xfrm>
            <a:off x="841625" y="493827"/>
            <a:ext cx="55695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1018"/>
              <a:buNone/>
            </a:pPr>
            <a:r>
              <a:rPr lang="es-419" dirty="0" smtClean="0"/>
              <a:t>MAIN Frame</a:t>
            </a:r>
            <a:endParaRPr dirty="0"/>
          </a:p>
        </p:txBody>
      </p:sp>
      <p:sp>
        <p:nvSpPr>
          <p:cNvPr id="3451" name="Google Shape;3451;p68"/>
          <p:cNvSpPr/>
          <p:nvPr/>
        </p:nvSpPr>
        <p:spPr>
          <a:xfrm>
            <a:off x="870154" y="-516225"/>
            <a:ext cx="911400" cy="91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8354703" y="4391438"/>
            <a:ext cx="677974" cy="678887"/>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8733653" y="783150"/>
            <a:ext cx="801900" cy="80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8642150" y="260500"/>
            <a:ext cx="350400" cy="350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683579" y="539390"/>
            <a:ext cx="1839936" cy="302783"/>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8794225" y="4115525"/>
            <a:ext cx="415800" cy="415800"/>
          </a:xfrm>
          <a:prstGeom prst="star4">
            <a:avLst>
              <a:gd name="adj" fmla="val 19794"/>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8642147" y="411552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1437472" y="3036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1870697" y="260500"/>
            <a:ext cx="91500" cy="91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626975" y="3554250"/>
            <a:ext cx="415800" cy="415800"/>
          </a:xfrm>
          <a:prstGeom prst="star4">
            <a:avLst>
              <a:gd name="adj" fmla="val 19794"/>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489022" y="3938075"/>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832151" y="986409"/>
            <a:ext cx="1549781" cy="255034"/>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8385147" y="169000"/>
            <a:ext cx="91500" cy="91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986409"/>
            <a:ext cx="5739025" cy="3970050"/>
          </a:xfrm>
          <a:prstGeom prst="rect">
            <a:avLst/>
          </a:prstGeom>
        </p:spPr>
      </p:pic>
    </p:spTree>
    <p:extLst>
      <p:ext uri="{BB962C8B-B14F-4D97-AF65-F5344CB8AC3E}">
        <p14:creationId xmlns:p14="http://schemas.microsoft.com/office/powerpoint/2010/main" val="3086090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8"/>
        <p:cNvGrpSpPr/>
        <p:nvPr/>
      </p:nvGrpSpPr>
      <p:grpSpPr>
        <a:xfrm>
          <a:off x="0" y="0"/>
          <a:ext cx="0" cy="0"/>
          <a:chOff x="0" y="0"/>
          <a:chExt cx="0" cy="0"/>
        </a:xfrm>
      </p:grpSpPr>
      <p:sp>
        <p:nvSpPr>
          <p:cNvPr id="2959" name="Google Shape;2959;p49"/>
          <p:cNvSpPr/>
          <p:nvPr/>
        </p:nvSpPr>
        <p:spPr>
          <a:xfrm>
            <a:off x="1248550" y="539400"/>
            <a:ext cx="4903200" cy="2772900"/>
          </a:xfrm>
          <a:prstGeom prst="wedgeRoundRectCallout">
            <a:avLst>
              <a:gd name="adj1" fmla="val -21303"/>
              <a:gd name="adj2" fmla="val 70200"/>
              <a:gd name="adj3" fmla="val 0"/>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60" name="Google Shape;2960;p49"/>
          <p:cNvGrpSpPr/>
          <p:nvPr/>
        </p:nvGrpSpPr>
        <p:grpSpPr>
          <a:xfrm>
            <a:off x="3329067" y="3418600"/>
            <a:ext cx="5101500" cy="1086300"/>
            <a:chOff x="3329067" y="3418600"/>
            <a:chExt cx="5101500" cy="1086300"/>
          </a:xfrm>
        </p:grpSpPr>
        <p:sp>
          <p:nvSpPr>
            <p:cNvPr id="2961" name="Google Shape;2961;p49"/>
            <p:cNvSpPr/>
            <p:nvPr/>
          </p:nvSpPr>
          <p:spPr>
            <a:xfrm>
              <a:off x="3332906" y="3418600"/>
              <a:ext cx="5093700" cy="1086300"/>
            </a:xfrm>
            <a:prstGeom prst="roundRect">
              <a:avLst>
                <a:gd name="adj" fmla="val 21683"/>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49"/>
            <p:cNvCxnSpPr/>
            <p:nvPr/>
          </p:nvCxnSpPr>
          <p:spPr>
            <a:xfrm rot="10800000">
              <a:off x="3329067" y="3676970"/>
              <a:ext cx="5101500" cy="0"/>
            </a:xfrm>
            <a:prstGeom prst="straightConnector1">
              <a:avLst/>
            </a:prstGeom>
            <a:noFill/>
            <a:ln w="9525" cap="flat" cmpd="sng">
              <a:solidFill>
                <a:srgbClr val="595959"/>
              </a:solidFill>
              <a:prstDash val="solid"/>
              <a:round/>
              <a:headEnd type="none" w="med" len="med"/>
              <a:tailEnd type="none" w="med" len="med"/>
            </a:ln>
          </p:spPr>
        </p:cxnSp>
      </p:grpSp>
      <p:grpSp>
        <p:nvGrpSpPr>
          <p:cNvPr id="2963" name="Google Shape;2963;p49"/>
          <p:cNvGrpSpPr/>
          <p:nvPr/>
        </p:nvGrpSpPr>
        <p:grpSpPr>
          <a:xfrm>
            <a:off x="3443468" y="3532313"/>
            <a:ext cx="341549" cy="68819"/>
            <a:chOff x="7468650" y="676950"/>
            <a:chExt cx="716485" cy="147300"/>
          </a:xfrm>
        </p:grpSpPr>
        <p:sp>
          <p:nvSpPr>
            <p:cNvPr id="2964" name="Google Shape;2964;p49"/>
            <p:cNvSpPr/>
            <p:nvPr/>
          </p:nvSpPr>
          <p:spPr>
            <a:xfrm>
              <a:off x="7468650" y="676950"/>
              <a:ext cx="147300" cy="147300"/>
            </a:xfrm>
            <a:prstGeom prst="ellipse">
              <a:avLst/>
            </a:prstGeom>
            <a:solidFill>
              <a:srgbClr val="74C3B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7753243" y="676950"/>
              <a:ext cx="147300" cy="147300"/>
            </a:xfrm>
            <a:prstGeom prst="ellipse">
              <a:avLst/>
            </a:prstGeom>
            <a:solidFill>
              <a:srgbClr val="F6C4A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8037835" y="676950"/>
              <a:ext cx="147300" cy="147300"/>
            </a:xfrm>
            <a:prstGeom prst="ellipse">
              <a:avLst/>
            </a:prstGeom>
            <a:solidFill>
              <a:srgbClr val="E1B8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7" name="Google Shape;2967;p49"/>
          <p:cNvSpPr txBox="1">
            <a:spLocks noGrp="1"/>
          </p:cNvSpPr>
          <p:nvPr>
            <p:ph type="title"/>
          </p:nvPr>
        </p:nvSpPr>
        <p:spPr>
          <a:xfrm>
            <a:off x="1616175" y="1039925"/>
            <a:ext cx="4102500" cy="18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sz="3600" dirty="0" smtClean="0"/>
              <a:t>Read menu button</a:t>
            </a:r>
            <a:r>
              <a:rPr lang="es-419" sz="3600" dirty="0" smtClean="0"/>
              <a:t>…….</a:t>
            </a:r>
            <a:endParaRPr sz="3600" dirty="0"/>
          </a:p>
        </p:txBody>
      </p:sp>
      <p:sp>
        <p:nvSpPr>
          <p:cNvPr id="2969" name="Google Shape;2969;p49"/>
          <p:cNvSpPr/>
          <p:nvPr/>
        </p:nvSpPr>
        <p:spPr>
          <a:xfrm>
            <a:off x="7195441" y="539407"/>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7695941" y="982139"/>
            <a:ext cx="2317489" cy="381369"/>
          </a:xfrm>
          <a:custGeom>
            <a:avLst/>
            <a:gdLst/>
            <a:ahLst/>
            <a:cxnLst/>
            <a:rect l="l" t="t" r="r" b="b"/>
            <a:pathLst>
              <a:path w="124932" h="20559" extrusionOk="0">
                <a:moveTo>
                  <a:pt x="28957" y="1"/>
                </a:moveTo>
                <a:lnTo>
                  <a:pt x="15565" y="11748"/>
                </a:lnTo>
                <a:lnTo>
                  <a:pt x="4346" y="1939"/>
                </a:lnTo>
                <a:lnTo>
                  <a:pt x="0" y="6873"/>
                </a:lnTo>
                <a:lnTo>
                  <a:pt x="15565" y="20558"/>
                </a:lnTo>
                <a:lnTo>
                  <a:pt x="28957" y="8811"/>
                </a:lnTo>
                <a:lnTo>
                  <a:pt x="42349" y="20558"/>
                </a:lnTo>
                <a:lnTo>
                  <a:pt x="55740" y="8811"/>
                </a:lnTo>
                <a:lnTo>
                  <a:pt x="69132" y="20558"/>
                </a:lnTo>
                <a:lnTo>
                  <a:pt x="82524" y="8811"/>
                </a:lnTo>
                <a:lnTo>
                  <a:pt x="95916" y="20558"/>
                </a:lnTo>
                <a:lnTo>
                  <a:pt x="109307" y="8811"/>
                </a:lnTo>
                <a:lnTo>
                  <a:pt x="120585" y="18620"/>
                </a:lnTo>
                <a:lnTo>
                  <a:pt x="124931" y="13686"/>
                </a:lnTo>
                <a:lnTo>
                  <a:pt x="109307" y="1"/>
                </a:lnTo>
                <a:lnTo>
                  <a:pt x="95916" y="11748"/>
                </a:lnTo>
                <a:lnTo>
                  <a:pt x="82524" y="1"/>
                </a:lnTo>
                <a:lnTo>
                  <a:pt x="69132" y="11748"/>
                </a:lnTo>
                <a:lnTo>
                  <a:pt x="55740" y="1"/>
                </a:lnTo>
                <a:lnTo>
                  <a:pt x="42349" y="11748"/>
                </a:lnTo>
                <a:lnTo>
                  <a:pt x="2895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5860844" y="2489596"/>
            <a:ext cx="703060" cy="704006"/>
          </a:xfrm>
          <a:custGeom>
            <a:avLst/>
            <a:gdLst/>
            <a:ahLst/>
            <a:cxnLst/>
            <a:rect l="l" t="t" r="r" b="b"/>
            <a:pathLst>
              <a:path w="43818" h="43877" extrusionOk="0">
                <a:moveTo>
                  <a:pt x="21909" y="1"/>
                </a:moveTo>
                <a:cubicBezTo>
                  <a:pt x="21909" y="12101"/>
                  <a:pt x="12100" y="21968"/>
                  <a:pt x="0" y="21968"/>
                </a:cubicBezTo>
                <a:cubicBezTo>
                  <a:pt x="12100" y="21968"/>
                  <a:pt x="21909" y="31777"/>
                  <a:pt x="21909" y="43877"/>
                </a:cubicBezTo>
                <a:cubicBezTo>
                  <a:pt x="21909" y="31777"/>
                  <a:pt x="31718" y="21968"/>
                  <a:pt x="43817" y="21968"/>
                </a:cubicBezTo>
                <a:cubicBezTo>
                  <a:pt x="31718" y="21968"/>
                  <a:pt x="21909" y="12101"/>
                  <a:pt x="21909"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5816438" y="2980515"/>
            <a:ext cx="94800" cy="94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6297675" y="2082498"/>
            <a:ext cx="510900" cy="510900"/>
          </a:xfrm>
          <a:prstGeom prst="star4">
            <a:avLst>
              <a:gd name="adj" fmla="val 1979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p:txBody>
          <a:bodyPr>
            <a:normAutofit/>
          </a:bodyPr>
          <a:lstStyle/>
          <a:p>
            <a:r>
              <a:rPr lang="en-US" sz="2800" dirty="0" smtClean="0"/>
              <a:t>Shows menu to the user.</a:t>
            </a:r>
            <a:endParaRPr lang="en-US" sz="2800" dirty="0"/>
          </a:p>
        </p:txBody>
      </p:sp>
    </p:spTree>
    <p:extLst>
      <p:ext uri="{BB962C8B-B14F-4D97-AF65-F5344CB8AC3E}">
        <p14:creationId xmlns:p14="http://schemas.microsoft.com/office/powerpoint/2010/main" val="1747950553"/>
      </p:ext>
    </p:extLst>
  </p:cSld>
  <p:clrMapOvr>
    <a:masterClrMapping/>
  </p:clrMapOvr>
  <p:timing>
    <p:tnLst>
      <p:par>
        <p:cTn id="1" dur="indefinite" restart="never" nodeType="tmRoot"/>
      </p:par>
    </p:tnLst>
  </p:timing>
</p:sld>
</file>

<file path=ppt/theme/theme1.xml><?xml version="1.0" encoding="utf-8"?>
<a:theme xmlns:a="http://schemas.openxmlformats.org/drawingml/2006/main" name="Cute Pastel Grid Interface Marketing Plan by Slidesgo">
  <a:themeElements>
    <a:clrScheme name="Simple Light">
      <a:dk1>
        <a:srgbClr val="595959"/>
      </a:dk1>
      <a:lt1>
        <a:srgbClr val="FFFFFF"/>
      </a:lt1>
      <a:dk2>
        <a:srgbClr val="C0DCF5"/>
      </a:dk2>
      <a:lt2>
        <a:srgbClr val="74C3B3"/>
      </a:lt2>
      <a:accent1>
        <a:srgbClr val="ADDFD5"/>
      </a:accent1>
      <a:accent2>
        <a:srgbClr val="E1B8EC"/>
      </a:accent2>
      <a:accent3>
        <a:srgbClr val="F2929D"/>
      </a:accent3>
      <a:accent4>
        <a:srgbClr val="FFBECB"/>
      </a:accent4>
      <a:accent5>
        <a:srgbClr val="FFCDAB"/>
      </a:accent5>
      <a:accent6>
        <a:srgbClr val="FAEBA8"/>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252</Words>
  <Application>Microsoft Office PowerPoint</Application>
  <PresentationFormat>On-screen Show (16:9)</PresentationFormat>
  <Paragraphs>51</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Tahoma</vt:lpstr>
      <vt:lpstr>Bahnschrift Light</vt:lpstr>
      <vt:lpstr>Bebas Neue</vt:lpstr>
      <vt:lpstr>Titillium Web</vt:lpstr>
      <vt:lpstr>Arial Black</vt:lpstr>
      <vt:lpstr>Cute Pastel Grid Interface Marketing Plan by Slidesgo</vt:lpstr>
      <vt:lpstr>JAVA Project: ICECREAM BILLING SYSTEM </vt:lpstr>
      <vt:lpstr> Introduction</vt:lpstr>
      <vt:lpstr>Modules:</vt:lpstr>
      <vt:lpstr>CONCEPTS USED: </vt:lpstr>
      <vt:lpstr>Project begins with …….</vt:lpstr>
      <vt:lpstr>PowerPoint Presentation</vt:lpstr>
      <vt:lpstr>Next comes the main frame….</vt:lpstr>
      <vt:lpstr>PowerPoint Presentation</vt:lpstr>
      <vt:lpstr>Read menu button…….</vt:lpstr>
      <vt:lpstr>PowerPoint Presentation</vt:lpstr>
      <vt:lpstr>Checkout button…….</vt:lpstr>
      <vt:lpstr>PowerPoint Presentation</vt:lpstr>
      <vt:lpstr>CONFIRMation message..</vt:lpstr>
      <vt:lpstr>PowerPoint Presentation</vt:lpstr>
      <vt:lpstr>Exceptions handled…</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Project: ICECREAM BILLING SYSTEM</dc:title>
  <dc:creator>Dell</dc:creator>
  <cp:lastModifiedBy>Dell</cp:lastModifiedBy>
  <cp:revision>11</cp:revision>
  <dcterms:modified xsi:type="dcterms:W3CDTF">2022-10-21T13:56:24Z</dcterms:modified>
</cp:coreProperties>
</file>